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4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Override7.xml" ContentType="application/vnd.openxmlformats-officedocument.themeOverrid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96" r:id="rId1"/>
    <p:sldMasterId id="2147483708" r:id="rId2"/>
    <p:sldMasterId id="2147483720" r:id="rId3"/>
    <p:sldMasterId id="2147483744" r:id="rId4"/>
    <p:sldMasterId id="2147483756" r:id="rId5"/>
    <p:sldMasterId id="2147483768" r:id="rId6"/>
    <p:sldMasterId id="2147483780" r:id="rId7"/>
  </p:sldMasterIdLst>
  <p:sldIdLst>
    <p:sldId id="256" r:id="rId8"/>
    <p:sldId id="257" r:id="rId9"/>
    <p:sldId id="258" r:id="rId10"/>
    <p:sldId id="259" r:id="rId11"/>
    <p:sldId id="265" r:id="rId12"/>
    <p:sldId id="260" r:id="rId13"/>
    <p:sldId id="261" r:id="rId14"/>
    <p:sldId id="262" r:id="rId15"/>
    <p:sldId id="263" r:id="rId16"/>
    <p:sldId id="264" r:id="rId17"/>
    <p:sldId id="266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>
      <p:cViewPr varScale="1">
        <p:scale>
          <a:sx n="117" d="100"/>
          <a:sy n="117" d="100"/>
        </p:scale>
        <p:origin x="14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8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14.jpe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>
            <a:extLst>
              <a:ext uri="{FF2B5EF4-FFF2-40B4-BE49-F238E27FC236}">
                <a16:creationId xmlns:a16="http://schemas.microsoft.com/office/drawing/2014/main" id="{DDC6FFC1-81B0-B34A-B35F-0FDADE068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6A003-3857-8C4F-A89B-D63F3323E003}" type="datetimeFigureOut">
              <a:rPr lang="en-IE"/>
              <a:pPr>
                <a:defRPr/>
              </a:pPr>
              <a:t>02/03/2023</a:t>
            </a:fld>
            <a:endParaRPr lang="en-IE"/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D11F103B-2354-0049-A8BC-C69D4C077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26">
            <a:extLst>
              <a:ext uri="{FF2B5EF4-FFF2-40B4-BE49-F238E27FC236}">
                <a16:creationId xmlns:a16="http://schemas.microsoft.com/office/drawing/2014/main" id="{C1E3F0B1-8FB2-6D4F-8070-EC204613E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88DA16C5-EDB1-A24B-BA02-AD0D74F582AE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37178377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47182D01-9143-0C43-BF39-03253FC3D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45F0-BDA1-6943-921A-3BCF7E28DC08}" type="datetimeFigureOut">
              <a:rPr lang="en-IE"/>
              <a:pPr>
                <a:defRPr/>
              </a:pPr>
              <a:t>02/03/2023</a:t>
            </a:fld>
            <a:endParaRPr lang="en-IE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91223B01-E502-C54E-A560-E14299365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876615B1-B55C-E344-AB88-169E041FC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12F6D-92F0-4E43-8037-A184DF4AA634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4265273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EAE02DCA-38F8-BE49-AB9B-8C989891B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BAE77-F6F9-AE46-8D73-C7A9366F47A8}" type="datetimeFigureOut">
              <a:rPr lang="en-IE"/>
              <a:pPr>
                <a:defRPr/>
              </a:pPr>
              <a:t>02/03/2023</a:t>
            </a:fld>
            <a:endParaRPr lang="en-IE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771DF942-1953-E34D-BEC9-9DBEFC745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3644ECB0-A289-6941-8BEF-438087C98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3C285F-0CFF-9542-B20C-96E975775F34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4132908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6C44493-104E-7742-BB06-50187CC6E91D}"/>
              </a:ext>
            </a:extLst>
          </p:cNvPr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2FA963D8-C241-8847-B481-334788E23EF1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0">
            <a:extLst>
              <a:ext uri="{FF2B5EF4-FFF2-40B4-BE49-F238E27FC236}">
                <a16:creationId xmlns:a16="http://schemas.microsoft.com/office/drawing/2014/main" id="{6FE1BE20-9660-0246-AB56-22E39283BC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F7830C6-BA8F-904E-93B1-8865AD123528}" type="datetimeFigureOut">
              <a:rPr lang="en-IE"/>
              <a:pPr>
                <a:defRPr/>
              </a:pPr>
              <a:t>02/03/2023</a:t>
            </a:fld>
            <a:endParaRPr lang="en-IE"/>
          </a:p>
        </p:txBody>
      </p:sp>
      <p:sp>
        <p:nvSpPr>
          <p:cNvPr id="7" name="Footer Placeholder 17">
            <a:extLst>
              <a:ext uri="{FF2B5EF4-FFF2-40B4-BE49-F238E27FC236}">
                <a16:creationId xmlns:a16="http://schemas.microsoft.com/office/drawing/2014/main" id="{401A7923-D072-A54E-98F2-11D3CE301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IE"/>
          </a:p>
        </p:txBody>
      </p:sp>
      <p:sp>
        <p:nvSpPr>
          <p:cNvPr id="8" name="Slide Number Placeholder 28">
            <a:extLst>
              <a:ext uri="{FF2B5EF4-FFF2-40B4-BE49-F238E27FC236}">
                <a16:creationId xmlns:a16="http://schemas.microsoft.com/office/drawing/2014/main" id="{AADBB21F-4403-104A-9406-2160D8654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3850749-36B0-4245-AF4F-501D491F93EA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39932062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6">
            <a:extLst>
              <a:ext uri="{FF2B5EF4-FFF2-40B4-BE49-F238E27FC236}">
                <a16:creationId xmlns:a16="http://schemas.microsoft.com/office/drawing/2014/main" id="{5997C08D-6EEA-7E42-82B8-E36B789ED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28DEB-4598-3A43-821C-05DB923604BD}" type="datetimeFigureOut">
              <a:rPr lang="en-IE"/>
              <a:pPr>
                <a:defRPr/>
              </a:pPr>
              <a:t>02/03/2023</a:t>
            </a:fld>
            <a:endParaRPr lang="en-IE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CE18FB0-638E-E945-BB36-D97A2679E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15">
            <a:extLst>
              <a:ext uri="{FF2B5EF4-FFF2-40B4-BE49-F238E27FC236}">
                <a16:creationId xmlns:a16="http://schemas.microsoft.com/office/drawing/2014/main" id="{44E7D3F7-86A4-4246-A7A9-7334B3AF8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E0D53D-F7A1-E24B-BD55-6FACB86F8784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928494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844E4-379A-B947-AA03-77AAD2D81C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E522A5FC-0A82-8F4B-AC9F-9D4E06B116EE}" type="datetimeFigureOut">
              <a:rPr lang="en-IE"/>
              <a:pPr>
                <a:defRPr/>
              </a:pPr>
              <a:t>02/03/2023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E39FF-4415-3840-A103-227C9F39B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3F78B-36E0-D74A-BC80-46B07DD7F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</a:lstStyle>
          <a:p>
            <a:fld id="{D19C53A9-857A-E04B-8A7B-ADB4CDF89E42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3685234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6">
            <a:extLst>
              <a:ext uri="{FF2B5EF4-FFF2-40B4-BE49-F238E27FC236}">
                <a16:creationId xmlns:a16="http://schemas.microsoft.com/office/drawing/2014/main" id="{BA8B2B2D-E149-9140-95D9-B0CF77271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AACC9-3405-8A46-8734-C2C04132D5A8}" type="datetimeFigureOut">
              <a:rPr lang="en-IE"/>
              <a:pPr>
                <a:defRPr/>
              </a:pPr>
              <a:t>02/03/2023</a:t>
            </a:fld>
            <a:endParaRPr lang="en-IE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B57AAF6D-A71B-1744-A8BF-B474DB8DB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15">
            <a:extLst>
              <a:ext uri="{FF2B5EF4-FFF2-40B4-BE49-F238E27FC236}">
                <a16:creationId xmlns:a16="http://schemas.microsoft.com/office/drawing/2014/main" id="{C3FBBD35-021E-7E46-B850-C4F54B312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42DA3-BE2F-104A-ACAF-B83B2833154F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1000559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6">
            <a:extLst>
              <a:ext uri="{FF2B5EF4-FFF2-40B4-BE49-F238E27FC236}">
                <a16:creationId xmlns:a16="http://schemas.microsoft.com/office/drawing/2014/main" id="{07F61601-13B2-584B-9DF2-220323167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95531-3E21-D84C-B941-02A7E96EB349}" type="datetimeFigureOut">
              <a:rPr lang="en-IE"/>
              <a:pPr>
                <a:defRPr/>
              </a:pPr>
              <a:t>02/03/2023</a:t>
            </a:fld>
            <a:endParaRPr lang="en-IE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0B3874D7-A2B4-6041-80D1-797A98C58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" name="Slide Number Placeholder 15">
            <a:extLst>
              <a:ext uri="{FF2B5EF4-FFF2-40B4-BE49-F238E27FC236}">
                <a16:creationId xmlns:a16="http://schemas.microsoft.com/office/drawing/2014/main" id="{7E8675BC-2C77-2F46-BC04-C9066C7E6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68631-89EC-2742-9CCD-5686A3D7124D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2633570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6">
            <a:extLst>
              <a:ext uri="{FF2B5EF4-FFF2-40B4-BE49-F238E27FC236}">
                <a16:creationId xmlns:a16="http://schemas.microsoft.com/office/drawing/2014/main" id="{D049CE43-5645-4A4D-B12A-B0D9D4AD0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198E3-F479-E642-B850-B1D717CF21BC}" type="datetimeFigureOut">
              <a:rPr lang="en-IE"/>
              <a:pPr>
                <a:defRPr/>
              </a:pPr>
              <a:t>02/03/2023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9CA215-86FE-D547-95E9-768778232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15">
            <a:extLst>
              <a:ext uri="{FF2B5EF4-FFF2-40B4-BE49-F238E27FC236}">
                <a16:creationId xmlns:a16="http://schemas.microsoft.com/office/drawing/2014/main" id="{05079C56-97DC-AF4F-B163-F50D9F8D2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8465F-258C-C849-91E6-0C2D68048879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1078893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>
            <a:extLst>
              <a:ext uri="{FF2B5EF4-FFF2-40B4-BE49-F238E27FC236}">
                <a16:creationId xmlns:a16="http://schemas.microsoft.com/office/drawing/2014/main" id="{4D3D377A-8DB4-A14B-95E0-208C30FBA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FD9F6-CEB9-704C-9EED-41C4865ACB76}" type="datetimeFigureOut">
              <a:rPr lang="en-IE"/>
              <a:pPr>
                <a:defRPr/>
              </a:pPr>
              <a:t>02/03/2023</a:t>
            </a:fld>
            <a:endParaRPr lang="en-IE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9E91B394-4474-4644-8A20-062F9E4D1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4" name="Slide Number Placeholder 15">
            <a:extLst>
              <a:ext uri="{FF2B5EF4-FFF2-40B4-BE49-F238E27FC236}">
                <a16:creationId xmlns:a16="http://schemas.microsoft.com/office/drawing/2014/main" id="{8505F1B6-6A98-5E4E-BE96-E9388940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7F2E73-485A-8E41-879E-AE7EFC4DD7F1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18084687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6">
            <a:extLst>
              <a:ext uri="{FF2B5EF4-FFF2-40B4-BE49-F238E27FC236}">
                <a16:creationId xmlns:a16="http://schemas.microsoft.com/office/drawing/2014/main" id="{E4ACCA20-E13F-8B42-B559-49A8AFE5C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41AFC-FD46-2B4D-B032-4690F81A3883}" type="datetimeFigureOut">
              <a:rPr lang="en-IE"/>
              <a:pPr>
                <a:defRPr/>
              </a:pPr>
              <a:t>02/03/2023</a:t>
            </a:fld>
            <a:endParaRPr lang="en-IE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7B0DDF3-310A-4345-9D8F-83B649583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15">
            <a:extLst>
              <a:ext uri="{FF2B5EF4-FFF2-40B4-BE49-F238E27FC236}">
                <a16:creationId xmlns:a16="http://schemas.microsoft.com/office/drawing/2014/main" id="{240D1C39-218F-B645-8DCD-8D217E5DF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D85F11-88B3-4843-9DEB-4B3FA6621C8F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1521979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A5CB26BB-CE59-3A48-B8E0-9B2B9AEDB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BCFD6-9DB4-2345-95EA-E179FFF287DD}" type="datetimeFigureOut">
              <a:rPr lang="en-IE"/>
              <a:pPr>
                <a:defRPr/>
              </a:pPr>
              <a:t>02/03/2023</a:t>
            </a:fld>
            <a:endParaRPr lang="en-IE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31C1D4F8-682E-6145-9789-28E34452F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822F1DBF-0851-3247-B078-0D472FECA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930F1A-B7CC-7044-9F56-EFE90105BF00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39364385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6909172-EA32-BA42-814F-759E17FC7E9E}"/>
              </a:ext>
            </a:extLst>
          </p:cNvPr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869709-58FD-D54B-AC15-C9A219AFC6BD}"/>
              </a:ext>
            </a:extLst>
          </p:cNvPr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5107A0BD-16EB-6544-8947-CAF9D3BCF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26862FE-424B-BB4C-8A5D-0C791E1F073D}" type="datetimeFigureOut">
              <a:rPr lang="en-IE"/>
              <a:pPr>
                <a:defRPr/>
              </a:pPr>
              <a:t>02/03/2023</a:t>
            </a:fld>
            <a:endParaRPr lang="en-IE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BD27B231-EFFD-3B40-967F-CEB1A14A5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IE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7D54BC6D-1CE6-174B-A228-D74EF987A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2CA4FD-0F76-DD4B-88D1-469D997A17A4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32346941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6">
            <a:extLst>
              <a:ext uri="{FF2B5EF4-FFF2-40B4-BE49-F238E27FC236}">
                <a16:creationId xmlns:a16="http://schemas.microsoft.com/office/drawing/2014/main" id="{FBB6E3CE-3712-A24B-9E5C-E50075DBA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01EFF-F8A9-8A42-BDD4-B23E2219D986}" type="datetimeFigureOut">
              <a:rPr lang="en-IE"/>
              <a:pPr>
                <a:defRPr/>
              </a:pPr>
              <a:t>02/03/2023</a:t>
            </a:fld>
            <a:endParaRPr lang="en-IE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541ED6C9-3FC6-2F46-9521-A032D0A60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15">
            <a:extLst>
              <a:ext uri="{FF2B5EF4-FFF2-40B4-BE49-F238E27FC236}">
                <a16:creationId xmlns:a16="http://schemas.microsoft.com/office/drawing/2014/main" id="{7871307A-74A6-0245-A608-596A6190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90B21-9AE1-7F48-AC2E-047E6553882D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36110987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916344-26AD-2344-A575-2C345B8BDB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6C3EC6-FCE6-344B-A23B-0D0880F20313}" type="datetimeFigureOut">
              <a:rPr lang="en-IE"/>
              <a:pPr>
                <a:defRPr/>
              </a:pPr>
              <a:t>02/03/2023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AC9EC-ADB1-0C49-BCC9-FC7746D17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91C13-3F2B-0C4B-B087-8220FDDD3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/>
            </a:lvl1pPr>
          </a:lstStyle>
          <a:p>
            <a:fld id="{4E8E0FA8-A426-5B42-8524-B3A341EC6530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596635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>
            <a:extLst>
              <a:ext uri="{FF2B5EF4-FFF2-40B4-BE49-F238E27FC236}">
                <a16:creationId xmlns:a16="http://schemas.microsoft.com/office/drawing/2014/main" id="{AAEC994D-8CFD-8C4C-8A92-F0833949944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15">
            <a:extLst>
              <a:ext uri="{FF2B5EF4-FFF2-40B4-BE49-F238E27FC236}">
                <a16:creationId xmlns:a16="http://schemas.microsoft.com/office/drawing/2014/main" id="{12C821DA-FA4D-964A-BFBD-DDC5FE3DB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03137-3CF1-E744-BC7D-1C7EAE2B765C}" type="datetimeFigureOut">
              <a:rPr lang="en-IE"/>
              <a:pPr>
                <a:defRPr/>
              </a:pPr>
              <a:t>02/03/2023</a:t>
            </a:fld>
            <a:endParaRPr lang="en-IE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288E44AD-BAAA-6B4E-A945-3C69460CA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14">
            <a:extLst>
              <a:ext uri="{FF2B5EF4-FFF2-40B4-BE49-F238E27FC236}">
                <a16:creationId xmlns:a16="http://schemas.microsoft.com/office/drawing/2014/main" id="{C5250E7A-8088-C64E-A0D8-33F16F799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14740B4F-6BDE-6947-8B13-64AA75F0501F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33993023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>
            <a:extLst>
              <a:ext uri="{FF2B5EF4-FFF2-40B4-BE49-F238E27FC236}">
                <a16:creationId xmlns:a16="http://schemas.microsoft.com/office/drawing/2014/main" id="{E4583C7B-5C31-1049-9EC8-BB83850F1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303F2-7271-DD48-A924-83870D681032}" type="datetimeFigureOut">
              <a:rPr lang="en-IE"/>
              <a:pPr>
                <a:defRPr/>
              </a:pPr>
              <a:t>02/03/2023</a:t>
            </a:fld>
            <a:endParaRPr lang="en-IE"/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F2853099-CBC4-D344-AD03-1C6DC3C80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15">
            <a:extLst>
              <a:ext uri="{FF2B5EF4-FFF2-40B4-BE49-F238E27FC236}">
                <a16:creationId xmlns:a16="http://schemas.microsoft.com/office/drawing/2014/main" id="{155ACD5C-75EA-0B4D-9A67-26BD550E3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fld id="{3B29708D-1322-7549-B01D-20F18286AD7A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1406846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>
            <a:extLst>
              <a:ext uri="{FF2B5EF4-FFF2-40B4-BE49-F238E27FC236}">
                <a16:creationId xmlns:a16="http://schemas.microsoft.com/office/drawing/2014/main" id="{6E812CD3-17AB-5A44-9984-0AAC31B02DFE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18">
            <a:extLst>
              <a:ext uri="{FF2B5EF4-FFF2-40B4-BE49-F238E27FC236}">
                <a16:creationId xmlns:a16="http://schemas.microsoft.com/office/drawing/2014/main" id="{4346C003-4AB0-DD40-A20D-4826F1484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4BE57-9AE4-424B-9C23-B538A62EDCE2}" type="datetimeFigureOut">
              <a:rPr lang="en-IE"/>
              <a:pPr>
                <a:defRPr/>
              </a:pPr>
              <a:t>02/03/2023</a:t>
            </a:fld>
            <a:endParaRPr lang="en-IE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CE745E91-E0AF-3841-987B-31713B17A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" name="Slide Number Placeholder 15">
            <a:extLst>
              <a:ext uri="{FF2B5EF4-FFF2-40B4-BE49-F238E27FC236}">
                <a16:creationId xmlns:a16="http://schemas.microsoft.com/office/drawing/2014/main" id="{5903A675-9489-0B40-9089-4BA7AF65F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CCBD65-1FED-6C47-9B4E-54B49A16BFBC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14990433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0">
            <a:extLst>
              <a:ext uri="{FF2B5EF4-FFF2-40B4-BE49-F238E27FC236}">
                <a16:creationId xmlns:a16="http://schemas.microsoft.com/office/drawing/2014/main" id="{663E2F3A-C13F-D940-A8B8-2D60FCECD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44A09-E177-C447-932E-BF2812FD5608}" type="datetimeFigureOut">
              <a:rPr lang="en-IE"/>
              <a:pPr>
                <a:defRPr/>
              </a:pPr>
              <a:t>02/03/2023</a:t>
            </a:fld>
            <a:endParaRPr lang="en-IE"/>
          </a:p>
        </p:txBody>
      </p:sp>
      <p:sp>
        <p:nvSpPr>
          <p:cNvPr id="6" name="Footer Placeholder 27">
            <a:extLst>
              <a:ext uri="{FF2B5EF4-FFF2-40B4-BE49-F238E27FC236}">
                <a16:creationId xmlns:a16="http://schemas.microsoft.com/office/drawing/2014/main" id="{84C92B6B-4DE3-0543-856C-5F3972C82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25065912-7E06-A847-BEA8-697A0572A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7F6A62-9F1E-3947-B225-5B3904A6ACF7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9816544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2338BB09-5AE4-BA47-A7D7-76C978A3435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9">
            <a:extLst>
              <a:ext uri="{FF2B5EF4-FFF2-40B4-BE49-F238E27FC236}">
                <a16:creationId xmlns:a16="http://schemas.microsoft.com/office/drawing/2014/main" id="{EFDC503A-88C0-8D41-9A1A-FBFE038E1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E5A13-2B26-3C49-90F4-9A4CCBCA0DD0}" type="datetimeFigureOut">
              <a:rPr lang="en-IE"/>
              <a:pPr>
                <a:defRPr/>
              </a:pPr>
              <a:t>02/03/2023</a:t>
            </a:fld>
            <a:endParaRPr lang="en-IE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5B8D3929-95DE-B542-A399-EC9FF6F4F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E6235D3D-C54C-FD46-B1A4-14411E1FF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fld id="{8DC64EBD-099A-A54B-B5B0-F04FCC4B04A8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19921827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0">
            <a:extLst>
              <a:ext uri="{FF2B5EF4-FFF2-40B4-BE49-F238E27FC236}">
                <a16:creationId xmlns:a16="http://schemas.microsoft.com/office/drawing/2014/main" id="{7C5C3ECB-1836-5743-B90D-95B6486F6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05B7B-FF38-0D48-8BBE-8BDA47E5E57E}" type="datetimeFigureOut">
              <a:rPr lang="en-IE"/>
              <a:pPr>
                <a:defRPr/>
              </a:pPr>
              <a:t>02/03/2023</a:t>
            </a:fld>
            <a:endParaRPr lang="en-IE"/>
          </a:p>
        </p:txBody>
      </p:sp>
      <p:sp>
        <p:nvSpPr>
          <p:cNvPr id="4" name="Footer Placeholder 27">
            <a:extLst>
              <a:ext uri="{FF2B5EF4-FFF2-40B4-BE49-F238E27FC236}">
                <a16:creationId xmlns:a16="http://schemas.microsoft.com/office/drawing/2014/main" id="{B2C54F72-7245-EF4A-B4D5-BC61F3BFF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3A4252-7E22-2846-A556-DE4C523DF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4CF90-9CFC-AC4C-BBE3-F781E6DB68B4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48599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3121F0F3-2E57-1649-B2FF-979676379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99A80-7EDC-C446-ACBA-32924032930B}" type="datetimeFigureOut">
              <a:rPr lang="en-IE"/>
              <a:pPr>
                <a:defRPr/>
              </a:pPr>
              <a:t>02/03/2023</a:t>
            </a:fld>
            <a:endParaRPr lang="en-IE"/>
          </a:p>
        </p:txBody>
      </p:sp>
      <p:sp>
        <p:nvSpPr>
          <p:cNvPr id="3" name="Footer Placeholder 23">
            <a:extLst>
              <a:ext uri="{FF2B5EF4-FFF2-40B4-BE49-F238E27FC236}">
                <a16:creationId xmlns:a16="http://schemas.microsoft.com/office/drawing/2014/main" id="{B24645D8-F8BC-B04D-AB53-96F704338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F399C8E7-7887-1A46-9B86-0C03A7BCF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EE997-27C3-9444-8574-9092276572F7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2409010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33042B-6829-6344-BD61-E803DBDC8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FA122-1D74-134A-9B01-FE3C233ED709}" type="datetimeFigureOut">
              <a:rPr lang="en-IE"/>
              <a:pPr>
                <a:defRPr/>
              </a:pPr>
              <a:t>02/03/2023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6584FA-32F7-3C44-87E7-B0EBBB7A5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A67726-96C0-8E4B-A79C-3BB311927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96A1B812-F773-C64E-A700-F44EF4BBEACB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18658479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FC8985A9-497D-1D41-A479-566419271A5A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24">
            <a:extLst>
              <a:ext uri="{FF2B5EF4-FFF2-40B4-BE49-F238E27FC236}">
                <a16:creationId xmlns:a16="http://schemas.microsoft.com/office/drawing/2014/main" id="{BC5725E7-6014-174A-B0ED-DA7851585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1FD96-880F-A645-A12A-ED0102DC70E6}" type="datetimeFigureOut">
              <a:rPr lang="en-IE"/>
              <a:pPr>
                <a:defRPr/>
              </a:pPr>
              <a:t>02/03/2023</a:t>
            </a:fld>
            <a:endParaRPr lang="en-IE"/>
          </a:p>
        </p:txBody>
      </p:sp>
      <p:sp>
        <p:nvSpPr>
          <p:cNvPr id="7" name="Footer Placeholder 28">
            <a:extLst>
              <a:ext uri="{FF2B5EF4-FFF2-40B4-BE49-F238E27FC236}">
                <a16:creationId xmlns:a16="http://schemas.microsoft.com/office/drawing/2014/main" id="{01D11F45-5A9A-F74F-BFCB-6372008E4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5FE956A3-5242-F145-8C66-D13D63777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67D40A-C86D-C245-B7A3-FEC354BE1E42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36667971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366B4CEF-E9DD-7043-AE50-EA273E79D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467F4-963D-9E43-831C-12438F46BC85}" type="datetimeFigureOut">
              <a:rPr lang="en-IE"/>
              <a:pPr>
                <a:defRPr/>
              </a:pPr>
              <a:t>02/03/2023</a:t>
            </a:fld>
            <a:endParaRPr lang="en-I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E7E2905-5EB4-7342-B872-84497FCD3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30">
            <a:extLst>
              <a:ext uri="{FF2B5EF4-FFF2-40B4-BE49-F238E27FC236}">
                <a16:creationId xmlns:a16="http://schemas.microsoft.com/office/drawing/2014/main" id="{DE0CB9A1-8374-F341-ACA4-26AB8ABC3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AC9C9A-CE78-5F4E-A6C4-ED9B63221E80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14256457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0">
            <a:extLst>
              <a:ext uri="{FF2B5EF4-FFF2-40B4-BE49-F238E27FC236}">
                <a16:creationId xmlns:a16="http://schemas.microsoft.com/office/drawing/2014/main" id="{8A6542F3-1EF3-9B4A-8E4C-026498DD0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DA85A-87E4-E944-821D-2D1C36BED4E6}" type="datetimeFigureOut">
              <a:rPr lang="en-IE"/>
              <a:pPr>
                <a:defRPr/>
              </a:pPr>
              <a:t>02/03/2023</a:t>
            </a:fld>
            <a:endParaRPr lang="en-IE"/>
          </a:p>
        </p:txBody>
      </p:sp>
      <p:sp>
        <p:nvSpPr>
          <p:cNvPr id="5" name="Footer Placeholder 27">
            <a:extLst>
              <a:ext uri="{FF2B5EF4-FFF2-40B4-BE49-F238E27FC236}">
                <a16:creationId xmlns:a16="http://schemas.microsoft.com/office/drawing/2014/main" id="{CCBF159E-ECC8-7E46-843A-512460EED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CE7D6F62-92D7-9042-ACCB-A244208EA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3BD33-1D1A-9D46-8F06-7F66472CC919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27939645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B22755-CC66-5748-ADC2-DFD9ED206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BBB3F-4105-5E4A-9BD4-196386BDF78A}" type="datetimeFigureOut">
              <a:rPr lang="en-IE"/>
              <a:pPr>
                <a:defRPr/>
              </a:pPr>
              <a:t>02/03/2023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5F577-5FF4-2845-BF18-D04CA5B0A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AC93B7-5F85-D941-858C-9127A06A5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C33A81-A931-0E40-BFE7-1C28F41275AA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40523828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EBD6C66-B3F1-CC44-B206-0E30E282C93D}"/>
              </a:ext>
            </a:extLst>
          </p:cNvPr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D26AC8-BF22-F84D-8AF9-ED06CCC252E2}"/>
              </a:ext>
            </a:extLst>
          </p:cNvPr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A55DC1F-7A0C-0741-B194-BFA9E814B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4D0ED-AFBF-FB45-8876-BCEDD8F278C1}" type="datetimeFigureOut">
              <a:rPr lang="en-IE"/>
              <a:pPr>
                <a:defRPr/>
              </a:pPr>
              <a:t>02/03/2023</a:t>
            </a:fld>
            <a:endParaRPr lang="en-IE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6509728-A3B5-E746-8A92-ABF1E2CFA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2F91C47-5368-8446-801B-668A15801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FF77F09-57EE-384F-A2FB-B4A1A8091147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13656712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1FBD0D-32C9-CD43-8082-84F49850E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F31C2-3CEB-7D47-A58A-DFEF60001A63}" type="datetimeFigureOut">
              <a:rPr lang="en-IE"/>
              <a:pPr>
                <a:defRPr/>
              </a:pPr>
              <a:t>02/03/2023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0E585-3C63-4747-B852-70EF8569B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002DF6-B5D3-3547-A9A5-D52077308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95442-8EBA-EC49-BD72-35BAAC580E8D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38880777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BD23E85-AC62-374B-8487-D0D4DCC1AD44}"/>
              </a:ext>
            </a:extLst>
          </p:cNvPr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77569A-27F5-E746-8A16-4AB9247178B3}"/>
              </a:ext>
            </a:extLst>
          </p:cNvPr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61E32F2-D4A4-2B47-B082-F6284F357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9CE56-E917-EE4C-A67E-A77F5EEC29F8}" type="datetimeFigureOut">
              <a:rPr lang="en-IE"/>
              <a:pPr>
                <a:defRPr/>
              </a:pPr>
              <a:t>02/03/2023</a:t>
            </a:fld>
            <a:endParaRPr lang="en-IE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67E78EE-672F-C84D-B9CE-340D543F5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42DF2F3-B48C-7F40-A5E4-2732B2D30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86CDBDE-EE4E-A74A-9E2E-063AC1671B18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20367717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415655E-740B-0843-8252-8BC4F6A08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4CCEC-E5B8-564F-8E87-4A7FF200C9C8}" type="datetimeFigureOut">
              <a:rPr lang="en-IE"/>
              <a:pPr>
                <a:defRPr/>
              </a:pPr>
              <a:t>02/03/2023</a:t>
            </a:fld>
            <a:endParaRPr lang="en-I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C672259-4D83-B541-859E-1BB654A35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BE1D6F1-4781-FB40-A652-7087E2A65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13FCE-250F-534E-9DF7-963AE52ED2E2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37005115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C005310-2972-E549-A601-A303E0E1A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C4878-CF2F-4642-A800-E82371751A9B}" type="datetimeFigureOut">
              <a:rPr lang="en-IE"/>
              <a:pPr>
                <a:defRPr/>
              </a:pPr>
              <a:t>02/03/2023</a:t>
            </a:fld>
            <a:endParaRPr lang="en-IE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6593597-EF2B-5044-BF36-5921D92D0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FA37EC0-4659-0547-9CA4-1FB0914EF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5D6CE-2009-FE45-B7D4-1B8997010873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16478245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64E5AB2-7DFC-BA49-A9E0-42735787E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E0923-CD37-6844-9EB8-F0772D11100D}" type="datetimeFigureOut">
              <a:rPr lang="en-IE"/>
              <a:pPr>
                <a:defRPr/>
              </a:pPr>
              <a:t>02/03/2023</a:t>
            </a:fld>
            <a:endParaRPr lang="en-IE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06AF219-C889-7E45-B2A3-35B8D9FDB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BBB89A-CBD5-0145-BF5D-8326CF1AD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7B2017-2B5C-DB40-9A9A-B6811114C29F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3507632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4DC087A0-87A4-734B-BC03-7D52FC71A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70EC2-3F95-1047-9F28-68CD80E55D21}" type="datetimeFigureOut">
              <a:rPr lang="en-IE"/>
              <a:pPr>
                <a:defRPr/>
              </a:pPr>
              <a:t>02/03/2023</a:t>
            </a:fld>
            <a:endParaRPr lang="en-IE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764C5131-6F95-EF41-848B-449C12FC5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7B228E7C-15D7-1341-BBD1-A1C3BD670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179434-1B4E-C94D-A6E5-05B328D04698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11954481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D80F45-DF3E-0C48-AFA4-36E2F6E75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11029-3715-F34A-B659-068F5E89FD0D}" type="datetimeFigureOut">
              <a:rPr lang="en-IE"/>
              <a:pPr>
                <a:defRPr/>
              </a:pPr>
              <a:t>02/03/2023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D38157-D522-C242-B2BA-2F8FA4458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7BE2A0-2322-B14F-A4ED-D6B7312D1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4AFA04-F5E2-AD4A-902F-39E55B423E3B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19371957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497DA5A-98B0-DD43-91E5-D37B8949743D}"/>
              </a:ext>
            </a:extLst>
          </p:cNvPr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90F892-7B6A-CF4A-9A1B-E2208EDD61F0}"/>
              </a:ext>
            </a:extLst>
          </p:cNvPr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1617F1D1-047E-2248-96BF-B3F2FB82C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2A44F-5F23-B241-B0B4-711A4195EB45}" type="datetimeFigureOut">
              <a:rPr lang="en-IE"/>
              <a:pPr>
                <a:defRPr/>
              </a:pPr>
              <a:t>02/03/2023</a:t>
            </a:fld>
            <a:endParaRPr lang="en-IE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375491AF-DE1E-AB40-B4AB-8CDCEAE05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49825EC3-E0F9-F641-9EE4-16E7C1A3C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431208-759E-CE4E-B945-93B6462705CC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12146683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C45BAB3-5F11-994B-A060-9A452847183C}"/>
              </a:ext>
            </a:extLst>
          </p:cNvPr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26F725-DEA0-F346-9B8B-22CE6F40C427}"/>
              </a:ext>
            </a:extLst>
          </p:cNvPr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32AE857C-842F-E24B-9B6B-8BA7205174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80E79-BD85-0E49-95DE-383A9A245B8D}" type="datetimeFigureOut">
              <a:rPr lang="en-IE"/>
              <a:pPr>
                <a:defRPr/>
              </a:pPr>
              <a:t>02/03/2023</a:t>
            </a:fld>
            <a:endParaRPr lang="en-IE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FB64BAC5-9632-BF42-9E70-C59356D62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3DED280E-7AE6-A14D-98AE-683265F0B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fld id="{BE8585DF-4CE5-B240-A4A0-21C2C570F2AE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19304491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2B801-EFF8-6044-850F-488088CB1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A2928-F170-C54D-AABC-286A928424E6}" type="datetimeFigureOut">
              <a:rPr lang="en-IE"/>
              <a:pPr>
                <a:defRPr/>
              </a:pPr>
              <a:t>02/03/2023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AE7B0C-AD01-C54D-B7F1-D92B1F367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74849-2998-3541-B9A8-D0BEE3E1A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1412CB-5064-914B-AD6B-4B53B6FF8F2E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20918687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3984CE6-5A0A-9546-A216-647C570DBB42}"/>
              </a:ext>
            </a:extLst>
          </p:cNvPr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A18BCC-BAF5-1A4B-B6B8-22DFF2B47F69}"/>
              </a:ext>
            </a:extLst>
          </p:cNvPr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DFCA290-1B62-5943-84B6-A878ADCA7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C1712-0072-EB4F-8E38-587D797786E9}" type="datetimeFigureOut">
              <a:rPr lang="en-IE"/>
              <a:pPr>
                <a:defRPr/>
              </a:pPr>
              <a:t>02/03/2023</a:t>
            </a:fld>
            <a:endParaRPr lang="en-IE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7454780-D36B-CC4F-85A8-A9E89B18D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F80EA3E-F904-E44C-8574-31D8CDDE0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F09329-03FC-0743-9F3A-DEFBB6C0399F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22898794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21AA0D-7453-5842-B841-9E4372D2E20F}"/>
              </a:ext>
            </a:extLst>
          </p:cNvPr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1B71D0-EA2E-8542-ABA4-8A3C70CEB304}"/>
              </a:ext>
            </a:extLst>
          </p:cNvPr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776541-6564-7043-8CE2-09D284B3C506}"/>
              </a:ext>
            </a:extLst>
          </p:cNvPr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F02A5-C764-EF47-9CFA-F073C043FEA7}"/>
              </a:ext>
            </a:extLst>
          </p:cNvPr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26DDBE17-499B-8A48-B33D-1CF962747C5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7C2EC5E0-0713-D64E-8F5F-4B28FFD20846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4B3B33C8-1B3C-694F-82D7-F260774F94D9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Straight Connector 12">
            <a:extLst>
              <a:ext uri="{FF2B5EF4-FFF2-40B4-BE49-F238E27FC236}">
                <a16:creationId xmlns:a16="http://schemas.microsoft.com/office/drawing/2014/main" id="{85EFE7EE-2213-5245-BF2D-CC561A40A257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Straight Connector 13">
            <a:extLst>
              <a:ext uri="{FF2B5EF4-FFF2-40B4-BE49-F238E27FC236}">
                <a16:creationId xmlns:a16="http://schemas.microsoft.com/office/drawing/2014/main" id="{0131FBBB-3177-3F4D-A884-23ABED45169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Straight Connector 14">
            <a:extLst>
              <a:ext uri="{FF2B5EF4-FFF2-40B4-BE49-F238E27FC236}">
                <a16:creationId xmlns:a16="http://schemas.microsoft.com/office/drawing/2014/main" id="{9569C44A-8EED-1B48-9200-71DE814DAAAD}"/>
              </a:ext>
            </a:extLst>
          </p:cNvPr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0F2A2A-BEB5-5540-9E75-FA65C91699A0}"/>
              </a:ext>
            </a:extLst>
          </p:cNvPr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6EFA847-12AC-8E4D-9034-CC8DC7ECFCC1}"/>
              </a:ext>
            </a:extLst>
          </p:cNvPr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71F2CFA-E44D-C541-BB98-EF2A9B3DDA97}"/>
              </a:ext>
            </a:extLst>
          </p:cNvPr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73C48CC-86C0-F849-932E-CEA96EEFE86B}"/>
              </a:ext>
            </a:extLst>
          </p:cNvPr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D2A2107-7FB7-5C4C-B115-E8AEA5E3F600}"/>
              </a:ext>
            </a:extLst>
          </p:cNvPr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5C6A71B-B609-014C-B45F-B02FFE159ACD}"/>
              </a:ext>
            </a:extLst>
          </p:cNvPr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Date Placeholder 27">
            <a:extLst>
              <a:ext uri="{FF2B5EF4-FFF2-40B4-BE49-F238E27FC236}">
                <a16:creationId xmlns:a16="http://schemas.microsoft.com/office/drawing/2014/main" id="{AE95EBE7-689A-4241-921E-92C11D5840B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28FC7-D398-824E-97CF-A544BFD6534A}" type="datetimeFigureOut">
              <a:rPr lang="en-IE"/>
              <a:pPr>
                <a:defRPr/>
              </a:pPr>
              <a:t>02/03/2023</a:t>
            </a:fld>
            <a:endParaRPr lang="en-IE"/>
          </a:p>
        </p:txBody>
      </p:sp>
      <p:sp>
        <p:nvSpPr>
          <p:cNvPr id="23" name="Footer Placeholder 16">
            <a:extLst>
              <a:ext uri="{FF2B5EF4-FFF2-40B4-BE49-F238E27FC236}">
                <a16:creationId xmlns:a16="http://schemas.microsoft.com/office/drawing/2014/main" id="{5439B657-271F-474C-A005-EAF6D710B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24" name="Slide Number Placeholder 28">
            <a:extLst>
              <a:ext uri="{FF2B5EF4-FFF2-40B4-BE49-F238E27FC236}">
                <a16:creationId xmlns:a16="http://schemas.microsoft.com/office/drawing/2014/main" id="{145A8D5E-9EFD-CE4D-BCE2-10034DF02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42DF77FD-2922-2940-892B-6D8A3FE9282E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4043595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A82521DE-81D2-CA46-8363-D1D8D39C4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988509A-09C5-F34C-9424-64336F5FB6CB}" type="datetimeFigureOut">
              <a:rPr lang="en-IE"/>
              <a:pPr>
                <a:defRPr/>
              </a:pPr>
              <a:t>02/03/2023</a:t>
            </a:fld>
            <a:endParaRPr lang="en-IE"/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E3F911E6-B703-1943-ADA7-E03441791B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269217-A55F-2A49-87EC-4B3D6167785B}" type="slidenum">
              <a:rPr lang="en-IE" altLang="en-US"/>
              <a:pPr/>
              <a:t>‹#›</a:t>
            </a:fld>
            <a:endParaRPr lang="en-IE" alt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ACE07905-9BC5-BF4D-B3FE-07048E636B0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924916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D3BCF4A-D9BB-F64D-8FF4-2C24FF337107}"/>
              </a:ext>
            </a:extLst>
          </p:cNvPr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68BCDE-3EC8-A145-A1E8-D73E57950F53}"/>
              </a:ext>
            </a:extLst>
          </p:cNvPr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EEC343-1F7D-0846-8172-519BA1BEACF9}"/>
              </a:ext>
            </a:extLst>
          </p:cNvPr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EE3FFA-FD01-CE41-94C0-7871119C1BBE}"/>
              </a:ext>
            </a:extLst>
          </p:cNvPr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traight Connector 7">
            <a:extLst>
              <a:ext uri="{FF2B5EF4-FFF2-40B4-BE49-F238E27FC236}">
                <a16:creationId xmlns:a16="http://schemas.microsoft.com/office/drawing/2014/main" id="{6BEFD7F0-65B5-FF43-A8C0-8F7C9CD35A57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5385ECA5-BBE0-B14C-B44A-705C133ED8B9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440EDEB1-B49F-CB4D-B476-E65AAE763D76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D2CE3D8E-9A64-074B-8C2D-2BFB18450CC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7BD0B774-5672-ED49-A515-9273AC0C5FD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58BBA2-26D1-7440-AAB8-5EB47C3AADAF}"/>
              </a:ext>
            </a:extLst>
          </p:cNvPr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A6A31AE-2A8C-754D-844B-C73B15A3498A}"/>
              </a:ext>
            </a:extLst>
          </p:cNvPr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AAD46D-D2E1-9B4B-9B2C-4D0B87E8F8B6}"/>
              </a:ext>
            </a:extLst>
          </p:cNvPr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CDB0E49-5A8C-D94E-83FF-867B35B7796B}"/>
              </a:ext>
            </a:extLst>
          </p:cNvPr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2A46B4B-948B-AF4C-836D-7E9E41FC2D7D}"/>
              </a:ext>
            </a:extLst>
          </p:cNvPr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C3423A4-9FCB-7C4E-8473-178CD6F34C07}"/>
              </a:ext>
            </a:extLst>
          </p:cNvPr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Straight Connector 18">
            <a:extLst>
              <a:ext uri="{FF2B5EF4-FFF2-40B4-BE49-F238E27FC236}">
                <a16:creationId xmlns:a16="http://schemas.microsoft.com/office/drawing/2014/main" id="{EEE1DBB9-F001-1448-8275-6AF9FC201B98}"/>
              </a:ext>
            </a:extLst>
          </p:cNvPr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9CA9CCD8-13B1-0445-9DD8-CF8E3FE039A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A25DC-8051-BE40-A71A-108ADD14F05F}" type="datetimeFigureOut">
              <a:rPr lang="en-IE"/>
              <a:pPr>
                <a:defRPr/>
              </a:pPr>
              <a:t>02/03/2023</a:t>
            </a:fld>
            <a:endParaRPr lang="en-IE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DC9207F-2ADE-B647-8D56-CAE96FB6B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9F753E78-ABE0-1548-90F1-C10B23132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E3A508F8-B1F9-BD4B-95BC-BFA773751BAB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6269115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A423E97C-28AB-C348-87D5-1BDD252A4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25A3A-6612-0648-B5D9-8B7EA72D7244}" type="datetimeFigureOut">
              <a:rPr lang="en-IE"/>
              <a:pPr>
                <a:defRPr/>
              </a:pPr>
              <a:t>02/03/2023</a:t>
            </a:fld>
            <a:endParaRPr lang="en-IE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5F864089-5281-354F-860F-8877A9998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6E09DE4E-D6BA-FE40-9C3D-6B2C32DD6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2D1CEE-D5DD-434F-84A0-5595EA6B4049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20500751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13">
            <a:extLst>
              <a:ext uri="{FF2B5EF4-FFF2-40B4-BE49-F238E27FC236}">
                <a16:creationId xmlns:a16="http://schemas.microsoft.com/office/drawing/2014/main" id="{534185B2-7670-F344-A0CB-3B5D4237C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D8650-6471-2941-8959-10B34B8BB57C}" type="datetimeFigureOut">
              <a:rPr lang="en-IE"/>
              <a:pPr>
                <a:defRPr/>
              </a:pPr>
              <a:t>02/03/2023</a:t>
            </a:fld>
            <a:endParaRPr lang="en-IE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E2F55D61-081E-3A4D-8D44-561F21A14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" name="Slide Number Placeholder 22">
            <a:extLst>
              <a:ext uri="{FF2B5EF4-FFF2-40B4-BE49-F238E27FC236}">
                <a16:creationId xmlns:a16="http://schemas.microsoft.com/office/drawing/2014/main" id="{EF444812-A8B7-7943-B302-0DE0D1E6B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9AEADD-ADBE-D447-A89D-0F3ADABE282D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210686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A5FCD863-AE99-7E43-B0DC-FF0DFDC36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44556-4F6B-674D-83ED-01F70E0AE1C8}" type="datetimeFigureOut">
              <a:rPr lang="en-IE"/>
              <a:pPr>
                <a:defRPr/>
              </a:pPr>
              <a:t>02/03/2023</a:t>
            </a:fld>
            <a:endParaRPr lang="en-IE"/>
          </a:p>
        </p:txBody>
      </p:sp>
      <p:sp>
        <p:nvSpPr>
          <p:cNvPr id="8" name="Footer Placeholder 21">
            <a:extLst>
              <a:ext uri="{FF2B5EF4-FFF2-40B4-BE49-F238E27FC236}">
                <a16:creationId xmlns:a16="http://schemas.microsoft.com/office/drawing/2014/main" id="{7E55D46D-6B11-164B-A610-A4CC28AE2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69F727FD-834B-6840-9145-7214F5A35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C858D-EAC5-5645-85BA-86D2843A4DA0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422717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5">
            <a:extLst>
              <a:ext uri="{FF2B5EF4-FFF2-40B4-BE49-F238E27FC236}">
                <a16:creationId xmlns:a16="http://schemas.microsoft.com/office/drawing/2014/main" id="{D796C80D-A829-8043-AE01-91641E50F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91B4C5E-2B15-AD4A-9D36-F47961CC7724}" type="datetimeFigureOut">
              <a:rPr lang="en-IE"/>
              <a:pPr>
                <a:defRPr/>
              </a:pPr>
              <a:t>02/03/2023</a:t>
            </a:fld>
            <a:endParaRPr lang="en-IE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A216147D-581B-9044-A1AF-0CFDE6D744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273F00F-CCED-A346-813C-D24DBEE02D15}" type="slidenum">
              <a:rPr lang="en-IE" altLang="en-US"/>
              <a:pPr/>
              <a:t>‹#›</a:t>
            </a:fld>
            <a:endParaRPr lang="en-IE" altLang="en-US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3EF71FE2-5C20-5141-BD9E-6F77C37B7F4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299460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9C7EF674-D47E-A043-9485-60786985D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33697-84A5-6645-B759-BE83692FB9FB}" type="datetimeFigureOut">
              <a:rPr lang="en-IE"/>
              <a:pPr>
                <a:defRPr/>
              </a:pPr>
              <a:t>02/03/2023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37463E-6B2D-464D-801E-706912F9B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809E56B4-07A9-7A42-B872-F109BCA8C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45CB04-B740-B34C-A15B-B0A0148AE6A4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12911936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986D4036-F15E-EC48-ACA7-4CCADE6BE6F8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Straight Connector 5">
            <a:extLst>
              <a:ext uri="{FF2B5EF4-FFF2-40B4-BE49-F238E27FC236}">
                <a16:creationId xmlns:a16="http://schemas.microsoft.com/office/drawing/2014/main" id="{9F4DABFD-8135-1F4F-B8AD-B6DFE7251CD3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Straight Connector 16">
            <a:extLst>
              <a:ext uri="{FF2B5EF4-FFF2-40B4-BE49-F238E27FC236}">
                <a16:creationId xmlns:a16="http://schemas.microsoft.com/office/drawing/2014/main" id="{68BBBDFD-54AF-CB48-A328-6F05FEE7A77F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Straight Connector 17">
            <a:extLst>
              <a:ext uri="{FF2B5EF4-FFF2-40B4-BE49-F238E27FC236}">
                <a16:creationId xmlns:a16="http://schemas.microsoft.com/office/drawing/2014/main" id="{344FB865-7CC6-3143-9974-B179D1F4C08C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3FD3CB-BA40-9944-A579-681FA9FD60F5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19">
            <a:extLst>
              <a:ext uri="{FF2B5EF4-FFF2-40B4-BE49-F238E27FC236}">
                <a16:creationId xmlns:a16="http://schemas.microsoft.com/office/drawing/2014/main" id="{C3E7A261-460D-134E-8EF2-0821B3D890C6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17629EC-CF16-0844-B5DD-69B510D15BBA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20">
            <a:extLst>
              <a:ext uri="{FF2B5EF4-FFF2-40B4-BE49-F238E27FC236}">
                <a16:creationId xmlns:a16="http://schemas.microsoft.com/office/drawing/2014/main" id="{EC352022-E9F7-024F-8CA2-AF99437CC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49F1EC8-50CD-0348-9F9C-0CE0D35986B0}" type="datetimeFigureOut">
              <a:rPr lang="en-IE"/>
              <a:pPr>
                <a:defRPr/>
              </a:pPr>
              <a:t>02/03/2023</a:t>
            </a:fld>
            <a:endParaRPr lang="en-IE"/>
          </a:p>
        </p:txBody>
      </p:sp>
      <p:sp>
        <p:nvSpPr>
          <p:cNvPr id="13" name="Slide Number Placeholder 21">
            <a:extLst>
              <a:ext uri="{FF2B5EF4-FFF2-40B4-BE49-F238E27FC236}">
                <a16:creationId xmlns:a16="http://schemas.microsoft.com/office/drawing/2014/main" id="{221D3DB4-5EA5-0A47-BBD2-4715908154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3CBB81-87B0-DB45-A328-52D64B698365}" type="slidenum">
              <a:rPr lang="en-IE" altLang="en-US"/>
              <a:pPr/>
              <a:t>‹#›</a:t>
            </a:fld>
            <a:endParaRPr lang="en-IE" altLang="en-US"/>
          </a:p>
        </p:txBody>
      </p:sp>
      <p:sp>
        <p:nvSpPr>
          <p:cNvPr id="14" name="Footer Placeholder 22">
            <a:extLst>
              <a:ext uri="{FF2B5EF4-FFF2-40B4-BE49-F238E27FC236}">
                <a16:creationId xmlns:a16="http://schemas.microsoft.com/office/drawing/2014/main" id="{48876703-436E-D84D-9881-FC8D08A8AAB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91626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B8A10B31-D8DC-3540-8078-906CC06EEFDF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62DBA93-A249-1B4C-B9AE-49FD3AC85001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traight Connector 16">
            <a:extLst>
              <a:ext uri="{FF2B5EF4-FFF2-40B4-BE49-F238E27FC236}">
                <a16:creationId xmlns:a16="http://schemas.microsoft.com/office/drawing/2014/main" id="{265EA7DF-E815-3B46-A9D2-819600FF8FB0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883AAD-D444-3F46-9DE0-9486CDFC447F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traight Connector 18">
            <a:extLst>
              <a:ext uri="{FF2B5EF4-FFF2-40B4-BE49-F238E27FC236}">
                <a16:creationId xmlns:a16="http://schemas.microsoft.com/office/drawing/2014/main" id="{23C51955-716E-384D-837E-15346ED5C1B3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C3893E2C-AD5E-024C-AA78-66E4C11BCEBA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Straight Connector 20">
            <a:extLst>
              <a:ext uri="{FF2B5EF4-FFF2-40B4-BE49-F238E27FC236}">
                <a16:creationId xmlns:a16="http://schemas.microsoft.com/office/drawing/2014/main" id="{D77EA9EE-DF7A-2A4E-A196-DDCCB51A90B3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6">
            <a:extLst>
              <a:ext uri="{FF2B5EF4-FFF2-40B4-BE49-F238E27FC236}">
                <a16:creationId xmlns:a16="http://schemas.microsoft.com/office/drawing/2014/main" id="{0A3CA4A2-302E-ED4A-91AF-597C5D7F6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38B820E-502B-394B-B5B0-76DD2F4C8A93}" type="datetimeFigureOut">
              <a:rPr lang="en-IE"/>
              <a:pPr>
                <a:defRPr/>
              </a:pPr>
              <a:t>02/03/2023</a:t>
            </a:fld>
            <a:endParaRPr lang="en-IE"/>
          </a:p>
        </p:txBody>
      </p:sp>
      <p:sp>
        <p:nvSpPr>
          <p:cNvPr id="13" name="Slide Number Placeholder 17">
            <a:extLst>
              <a:ext uri="{FF2B5EF4-FFF2-40B4-BE49-F238E27FC236}">
                <a16:creationId xmlns:a16="http://schemas.microsoft.com/office/drawing/2014/main" id="{50BF6CC1-6DEA-0B40-800E-6590E580A6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4DAD60A-D4E4-D74E-8AF2-B19551C28229}" type="slidenum">
              <a:rPr lang="en-IE" altLang="en-US"/>
              <a:pPr/>
              <a:t>‹#›</a:t>
            </a:fld>
            <a:endParaRPr lang="en-IE" altLang="en-US"/>
          </a:p>
        </p:txBody>
      </p:sp>
      <p:sp>
        <p:nvSpPr>
          <p:cNvPr id="14" name="Footer Placeholder 20">
            <a:extLst>
              <a:ext uri="{FF2B5EF4-FFF2-40B4-BE49-F238E27FC236}">
                <a16:creationId xmlns:a16="http://schemas.microsoft.com/office/drawing/2014/main" id="{DE4DB090-3DBB-0F40-9040-C88344C3C7C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840847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6C7D915A-0FEA-8842-8D52-0716E6FD7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F497B-9928-E041-894B-9CC6294C338E}" type="datetimeFigureOut">
              <a:rPr lang="en-IE"/>
              <a:pPr>
                <a:defRPr/>
              </a:pPr>
              <a:t>02/03/2023</a:t>
            </a:fld>
            <a:endParaRPr lang="en-IE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37CE969F-C9C0-CB41-BBCB-D117C921C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23D26B8F-33DD-0943-ABD4-138328266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1133E-1679-DD47-B772-EFCD00DA691F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29135251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5825CD9F-7208-5040-9245-C7094B5B1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99555-7FF9-9541-A310-6306F6BB8A4C}" type="datetimeFigureOut">
              <a:rPr lang="en-IE"/>
              <a:pPr>
                <a:defRPr/>
              </a:pPr>
              <a:t>02/03/2023</a:t>
            </a:fld>
            <a:endParaRPr lang="en-IE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3BB1386A-0967-E548-B378-E4BE33DE1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37CEEFBC-CEE6-374B-98C5-D3484C7C7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914EE5-D1E3-1C4B-A044-B29844058DF8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21374138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9F3ED301-E521-AF4C-9180-84EB0645B6E4}"/>
              </a:ext>
            </a:extLst>
          </p:cNvPr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5">
            <a:extLst>
              <a:ext uri="{FF2B5EF4-FFF2-40B4-BE49-F238E27FC236}">
                <a16:creationId xmlns:a16="http://schemas.microsoft.com/office/drawing/2014/main" id="{0C85A5EF-BDAD-D745-9C1D-EE9F409C92FA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2528C0AC-1170-D54A-9DB7-8A6319DE06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14CFAB0C-C785-4D44-B54C-E08AEE0738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9108074 w 5760"/>
                <a:gd name="T3" fmla="*/ 0 h 528"/>
                <a:gd name="T4" fmla="*/ 9108074 w 5760"/>
                <a:gd name="T5" fmla="*/ 838869 h 528"/>
                <a:gd name="T6" fmla="*/ 75901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A779B4CB-D110-F140-BDD1-DAA0998A0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643C5B3-110E-D041-8D75-D76554170F4D}"/>
                </a:ext>
              </a:extLst>
            </p:cNvPr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>
            <a:extLst>
              <a:ext uri="{FF2B5EF4-FFF2-40B4-BE49-F238E27FC236}">
                <a16:creationId xmlns:a16="http://schemas.microsoft.com/office/drawing/2014/main" id="{936176E1-3C14-6447-B404-938477CD7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911E659-6A41-3840-9A8C-14407467D609}" type="datetimeFigureOut">
              <a:rPr lang="en-IE"/>
              <a:pPr>
                <a:defRPr/>
              </a:pPr>
              <a:t>02/03/2023</a:t>
            </a:fld>
            <a:endParaRPr lang="en-IE"/>
          </a:p>
        </p:txBody>
      </p:sp>
      <p:sp>
        <p:nvSpPr>
          <p:cNvPr id="12" name="Footer Placeholder 18">
            <a:extLst>
              <a:ext uri="{FF2B5EF4-FFF2-40B4-BE49-F238E27FC236}">
                <a16:creationId xmlns:a16="http://schemas.microsoft.com/office/drawing/2014/main" id="{1FA691D0-88A9-2746-9DD1-56F0F8B85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IE"/>
          </a:p>
        </p:txBody>
      </p:sp>
      <p:sp>
        <p:nvSpPr>
          <p:cNvPr id="13" name="Slide Number Placeholder 26">
            <a:extLst>
              <a:ext uri="{FF2B5EF4-FFF2-40B4-BE49-F238E27FC236}">
                <a16:creationId xmlns:a16="http://schemas.microsoft.com/office/drawing/2014/main" id="{51CF7CE9-64F1-EA40-A62D-B3343A36D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DBE508-849E-A346-9635-0750A629B774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17122035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3CC268EE-F615-D146-9E8C-E119BB193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B0D3C-30B8-6448-9C18-08DBBC40A805}" type="datetimeFigureOut">
              <a:rPr lang="en-IE"/>
              <a:pPr>
                <a:defRPr/>
              </a:pPr>
              <a:t>02/03/2023</a:t>
            </a:fld>
            <a:endParaRPr lang="en-IE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50C9370F-69DA-FC47-91B4-6D8BDD709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AC90D231-4201-E844-BB46-F309651EA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FC906F-497E-B54F-9842-586EE6FB3855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8000743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>
            <a:extLst>
              <a:ext uri="{FF2B5EF4-FFF2-40B4-BE49-F238E27FC236}">
                <a16:creationId xmlns:a16="http://schemas.microsoft.com/office/drawing/2014/main" id="{B863CAB1-10D9-FC4A-8131-408780C07B3A}"/>
              </a:ext>
            </a:extLst>
          </p:cNvPr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4">
            <a:extLst>
              <a:ext uri="{FF2B5EF4-FFF2-40B4-BE49-F238E27FC236}">
                <a16:creationId xmlns:a16="http://schemas.microsoft.com/office/drawing/2014/main" id="{B6C3B455-84AA-9542-8D75-83110FFDBD07}"/>
              </a:ext>
            </a:extLst>
          </p:cNvPr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6CE2BA7-42C8-4943-91D8-AE4D9BAED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ECF82D-B4E9-A942-A61D-D6E69B10849B}" type="datetimeFigureOut">
              <a:rPr lang="en-IE"/>
              <a:pPr>
                <a:defRPr/>
              </a:pPr>
              <a:t>02/03/2023</a:t>
            </a:fld>
            <a:endParaRPr lang="en-IE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7B16015-BF8A-AF41-B054-27B1EA8EC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IE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1BE319B-ACCB-2A40-8039-45A6F09A2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A08CC2-893B-A348-9C64-EDD3DA82D58D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31175787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BD9784-FB68-6D41-829D-6A5C04D6A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6713AA1-5E88-904A-8D97-0EDF1D46A22C}" type="datetimeFigureOut">
              <a:rPr lang="en-IE"/>
              <a:pPr>
                <a:defRPr/>
              </a:pPr>
              <a:t>02/03/2023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F1641C-A791-2C4E-B1A4-A337376CC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D6D668-CBB9-EE43-A582-54ED258BD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E5043E-21F6-7A4C-8897-663E25D8680D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32163525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B9037130-5406-364B-B666-98A4A8DE0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FCD20-A6D4-D043-BA6C-1ED3CE1C964F}" type="datetimeFigureOut">
              <a:rPr lang="en-IE"/>
              <a:pPr>
                <a:defRPr/>
              </a:pPr>
              <a:t>02/03/2023</a:t>
            </a:fld>
            <a:endParaRPr lang="en-IE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0EE8A8CA-B72A-024C-AB8D-2773013CB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732E11F8-EDBD-944D-BD69-BE02213DF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8CD2BF-B80A-FD4E-BF45-12449BA66324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22565177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97F3AC-153F-2E4D-9A16-2090E4E2A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6FA80D6-2E0C-3B49-B86C-EB902681B6AA}" type="datetimeFigureOut">
              <a:rPr lang="en-IE"/>
              <a:pPr>
                <a:defRPr/>
              </a:pPr>
              <a:t>02/03/2023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BE1699-9AA6-A846-BA22-11A15C737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D982D8-EAB7-BF46-802D-7B7C07EE8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DB7CBB-407C-DF4B-A9B7-B5041C41EF55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36194810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80C0F0-71B5-694D-A89A-D892CA4D2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8E8CCD-ED0E-484E-BFD0-14EDDA95C821}" type="datetimeFigureOut">
              <a:rPr lang="en-IE"/>
              <a:pPr>
                <a:defRPr/>
              </a:pPr>
              <a:t>02/03/2023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A00798-431D-6B4C-95FA-143DAB3CA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743323-E1E5-6B49-8C82-4AA934F87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E0CB82-F555-4148-B0A5-9B43C9D27BDD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31981250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E21E8318-2316-B242-97AF-DF0BDF8E6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A4668-664D-D345-BF1F-A74407D17B34}" type="datetimeFigureOut">
              <a:rPr lang="en-IE"/>
              <a:pPr>
                <a:defRPr/>
              </a:pPr>
              <a:t>02/03/2023</a:t>
            </a:fld>
            <a:endParaRPr lang="en-IE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DCAE4FDA-2F1C-EB44-A73C-2BD2E7551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3940703E-2DE4-0944-B078-F176A1C09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C0AF79-E3FF-DB49-AF47-8CC40DCA8B6A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6811309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9E0B8C-448B-384B-A6FA-93E6783A4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AB7160-B5B4-0142-BE28-4B8D02D3163A}" type="datetimeFigureOut">
              <a:rPr lang="en-IE"/>
              <a:pPr>
                <a:defRPr/>
              </a:pPr>
              <a:t>02/03/2023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50DD40-7A64-8B49-B175-AB8AE69AF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ABCD0D-1AFE-B348-935F-8F6A78DC6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C19684-DC40-2341-B4DB-4700E132CD08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463907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4D0CDE1A-04E7-5048-AA77-F752046755FA}"/>
              </a:ext>
            </a:extLst>
          </p:cNvPr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15">
            <a:extLst>
              <a:ext uri="{FF2B5EF4-FFF2-40B4-BE49-F238E27FC236}">
                <a16:creationId xmlns:a16="http://schemas.microsoft.com/office/drawing/2014/main" id="{E6172F28-6EF3-B940-9F6F-BCF45B64A884}"/>
              </a:ext>
            </a:extLst>
          </p:cNvPr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DF8D1E96-9367-7946-90A3-7579DA777FCE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350AA39-BFC6-6243-90EC-088FBE387C3F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>
            <a:extLst>
              <a:ext uri="{FF2B5EF4-FFF2-40B4-BE49-F238E27FC236}">
                <a16:creationId xmlns:a16="http://schemas.microsoft.com/office/drawing/2014/main" id="{57F0F177-B905-BE4D-8FC9-96583356F456}"/>
              </a:ext>
            </a:extLst>
          </p:cNvPr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>
            <a:extLst>
              <a:ext uri="{FF2B5EF4-FFF2-40B4-BE49-F238E27FC236}">
                <a16:creationId xmlns:a16="http://schemas.microsoft.com/office/drawing/2014/main" id="{97938886-737D-FD4A-AC54-0B25F5EAB7F4}"/>
              </a:ext>
            </a:extLst>
          </p:cNvPr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B89F2213-95F1-2A42-9426-B55AC6144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C0689C5-224F-554F-9677-D9BCF76D6F60}" type="datetimeFigureOut">
              <a:rPr lang="en-IE"/>
              <a:pPr>
                <a:defRPr/>
              </a:pPr>
              <a:t>02/03/2023</a:t>
            </a:fld>
            <a:endParaRPr lang="en-IE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6591A8CD-F7FA-5544-A8C7-AE7616EAB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IE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59277819-8405-FC4E-AA6A-1A026C552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138CE-7BD2-DE42-8193-AEE7F6A42F37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19611233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604D8351-A88B-C041-B45C-DA6C7BD4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E7D36-7156-314D-9D57-499CD65AE1B1}" type="datetimeFigureOut">
              <a:rPr lang="en-IE"/>
              <a:pPr>
                <a:defRPr/>
              </a:pPr>
              <a:t>02/03/2023</a:t>
            </a:fld>
            <a:endParaRPr lang="en-IE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2B9D5700-F08E-2449-9A6B-1276705FA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932A0085-2BA9-B942-A85A-AC2B4C500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272295-D5BF-304F-A961-3AF37F9D385D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180162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441AE006-CB45-204D-B64F-07AED3DF6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34E98-DA52-0646-A27A-67C37BE530C3}" type="datetimeFigureOut">
              <a:rPr lang="en-IE"/>
              <a:pPr>
                <a:defRPr/>
              </a:pPr>
              <a:t>02/03/2023</a:t>
            </a:fld>
            <a:endParaRPr lang="en-IE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D1458168-E9A7-AF45-9F9E-15453296C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FCE73AE4-C7FE-D94B-A823-0A54B07A6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56405C-AD3D-1549-951A-5D974FC1C17E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265266546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2E4B654E-0805-1F4C-891C-48EEBE301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8C9B7-D81E-F043-9700-90533F7479A3}" type="datetimeFigureOut">
              <a:rPr lang="en-IE"/>
              <a:pPr>
                <a:defRPr/>
              </a:pPr>
              <a:t>02/03/2023</a:t>
            </a:fld>
            <a:endParaRPr lang="en-IE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4B87253F-4AD9-D048-8251-A10A0B3E6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ED5368EC-A2C1-2344-B558-69B1131DA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19598-047C-8640-8CD9-47825FE0B2D9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246481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C469C2F0-C278-5042-9DBA-27850A5CA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37BCF-EA21-7648-B0E1-4BB2E3CA2119}" type="datetimeFigureOut">
              <a:rPr lang="en-IE"/>
              <a:pPr>
                <a:defRPr/>
              </a:pPr>
              <a:t>02/03/2023</a:t>
            </a:fld>
            <a:endParaRPr lang="en-IE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22C7D44B-3F68-F548-B4CD-4DAE36B43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A3AE793D-9D26-9A42-BAA8-AEFDB2979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45D89-2A7D-A040-8338-8C084508DACA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179613129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540F9-17AA-324C-AF81-CAEAE8D72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FC33C-01B5-8749-A28B-1F667A9EAEF0}" type="datetimeFigureOut">
              <a:rPr lang="en-IE"/>
              <a:pPr>
                <a:defRPr/>
              </a:pPr>
              <a:t>02/03/2023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5BB067-DD39-3845-915B-69772DE36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456DD-D40B-6348-B141-AAA517BD9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607D31-1A8F-3343-A362-0D277D1D340A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10540766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21AE23B4-2AF3-4C40-8007-BBB7FC332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6E664-D4EB-CC46-B1E6-BA4674798D31}" type="datetimeFigureOut">
              <a:rPr lang="en-IE"/>
              <a:pPr>
                <a:defRPr/>
              </a:pPr>
              <a:t>02/03/2023</a:t>
            </a:fld>
            <a:endParaRPr lang="en-IE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4A4F422C-7581-4943-BC40-640FA4DCF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1FBF3EE6-E30F-D943-9017-92664D867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268710-2A72-D84D-8BF4-97C99342801F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16710706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445958C9-96C8-C14C-A795-3A829080E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5DDE8-46AA-8340-9994-00E9B32EBEC5}" type="datetimeFigureOut">
              <a:rPr lang="en-IE"/>
              <a:pPr>
                <a:defRPr/>
              </a:pPr>
              <a:t>02/03/2023</a:t>
            </a:fld>
            <a:endParaRPr lang="en-IE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09DBA9BB-255D-D345-ACCC-95FBD5085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F9103E6C-02E8-3E45-A720-1ABA6201B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DA3720-209C-AC4E-BD31-F8D61142BDB4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225426666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>
            <a:extLst>
              <a:ext uri="{FF2B5EF4-FFF2-40B4-BE49-F238E27FC236}">
                <a16:creationId xmlns:a16="http://schemas.microsoft.com/office/drawing/2014/main" id="{C592BFE6-8A6A-0444-B85A-029A106C5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7618D-A92A-1649-9D00-A694047BA853}" type="datetimeFigureOut">
              <a:rPr lang="en-IE"/>
              <a:pPr>
                <a:defRPr/>
              </a:pPr>
              <a:t>02/03/2023</a:t>
            </a:fld>
            <a:endParaRPr lang="en-IE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E871FDD-F330-1F4F-BA5C-4430F060E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" name="Slide Number Placeholder 22">
            <a:extLst>
              <a:ext uri="{FF2B5EF4-FFF2-40B4-BE49-F238E27FC236}">
                <a16:creationId xmlns:a16="http://schemas.microsoft.com/office/drawing/2014/main" id="{266E5688-27C8-984D-9E9D-916052E76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D0E4A9-ACB5-7D42-923C-85AF89226EAE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357918393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2ED3B172-BD31-374B-85F5-9D7A6AB89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62AFD-03B5-D74B-B617-F2062FA83B15}" type="datetimeFigureOut">
              <a:rPr lang="en-IE"/>
              <a:pPr>
                <a:defRPr/>
              </a:pPr>
              <a:t>02/03/2023</a:t>
            </a:fld>
            <a:endParaRPr lang="en-IE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6D9CF91C-56D5-6244-BA00-A11D9E195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27EDE34E-690B-974B-B3C7-CFCEE4676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2F604-861E-A44D-B8D3-984DAFA6B78C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21602439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D596D23D-2962-3C4A-A67C-1716C9151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CA3B2-61E7-AF42-AAC0-53FA32AF8BCA}" type="datetimeFigureOut">
              <a:rPr lang="en-IE"/>
              <a:pPr>
                <a:defRPr/>
              </a:pPr>
              <a:t>02/03/2023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818394-116C-B841-828F-1E107B6CB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19BF503D-C3D5-724D-BB88-3F9646711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42F975-A031-8A45-9712-0F4FE6D3E547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204998027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0DD179BB-C412-3145-9ADC-4F707A27E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20083-BC30-2546-8893-0513E5B97F36}" type="datetimeFigureOut">
              <a:rPr lang="en-IE"/>
              <a:pPr>
                <a:defRPr/>
              </a:pPr>
              <a:t>02/03/2023</a:t>
            </a:fld>
            <a:endParaRPr lang="en-IE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8766E7C4-D53A-5740-9E4E-E88065206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9C40CDDE-67DE-484E-9DF3-5B79CE5CD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96C76C-859B-FC4C-94C5-3336EED245C8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146780932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7656DBAC-0693-9545-B804-B08E0C09E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B1E77-0CAA-C540-B5AF-1810751DC9D9}" type="datetimeFigureOut">
              <a:rPr lang="en-IE"/>
              <a:pPr>
                <a:defRPr/>
              </a:pPr>
              <a:t>02/03/2023</a:t>
            </a:fld>
            <a:endParaRPr lang="en-IE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10C2EE73-2731-BE46-9D8C-E35CD1ECC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48E625FE-63EB-CB4C-BA1B-207FB9F05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38E6F2-A827-FF42-AD2F-A9F8FB1A0F88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40147866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B5ECFDD9-1486-B44E-91A1-796BE3121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FD4DE-2FC4-8F45-8348-84F5552A5538}" type="datetimeFigureOut">
              <a:rPr lang="en-IE"/>
              <a:pPr>
                <a:defRPr/>
              </a:pPr>
              <a:t>02/03/2023</a:t>
            </a:fld>
            <a:endParaRPr lang="en-IE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6B5A6F4C-DC2F-9F4F-8A39-5337B530F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1072C55E-864C-0B4A-9087-4FB5C5C39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DB8A35-8449-F54C-AC00-CDD40D882351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301702450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A5E72CC9-0691-374E-948F-AFF31EB61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D7877-FC2C-AB46-A7D0-3F02C28E4EBE}" type="datetimeFigureOut">
              <a:rPr lang="en-IE"/>
              <a:pPr>
                <a:defRPr/>
              </a:pPr>
              <a:t>02/03/2023</a:t>
            </a:fld>
            <a:endParaRPr lang="en-IE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F48A3815-BB00-DD42-9ADE-65B1A16D4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C2BFDF89-A0EF-DD47-88E9-C6FF72E46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67AE35-320F-8D41-B5C1-BFAF79DEE3CE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3533648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5C67D486-5336-FC4E-8134-C1CCA8616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05780-AC5F-6243-BBAA-6E74CACC7E43}" type="datetimeFigureOut">
              <a:rPr lang="en-IE"/>
              <a:pPr>
                <a:defRPr/>
              </a:pPr>
              <a:t>02/03/2023</a:t>
            </a:fld>
            <a:endParaRPr lang="en-IE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B37CC5C3-0156-6643-94B4-9CF0855AC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47AF7C1C-CDB9-674D-BAE2-E8338DAFB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BA75E-681F-0742-8305-61C27BD88A68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154051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>
            <a:extLst>
              <a:ext uri="{FF2B5EF4-FFF2-40B4-BE49-F238E27FC236}">
                <a16:creationId xmlns:a16="http://schemas.microsoft.com/office/drawing/2014/main" id="{EA4615B5-BBB3-CA4F-B332-3AD18061C373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B05923D0-6D10-F744-A1FA-D24CDBA188FD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314FB477-D1AB-094E-8B83-6D7239AF49C8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AC3318F3-8822-F74E-AA8E-C8EE79C27448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06F51D3B-3A81-E848-9B0C-E418B519D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A2231-8B11-5540-B9AC-72508453E63E}" type="datetimeFigureOut">
              <a:rPr lang="en-IE"/>
              <a:pPr>
                <a:defRPr/>
              </a:pPr>
              <a:t>02/03/2023</a:t>
            </a:fld>
            <a:endParaRPr lang="en-IE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ED1334D6-A086-BC43-8E0F-565AE5E0D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3048D942-FA4A-CD48-A340-71335B3B6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4B39EFAA-FF58-FA47-8F1D-14B214999D98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2080173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8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D11339B4-888F-994D-8743-B415F8059390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27B68112-6E6D-6041-8CE2-ECEAC36CD301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>
            <a:extLst>
              <a:ext uri="{FF2B5EF4-FFF2-40B4-BE49-F238E27FC236}">
                <a16:creationId xmlns:a16="http://schemas.microsoft.com/office/drawing/2014/main" id="{BE2E4033-4DA3-FF4D-B665-A58F1586288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>
            <a:extLst>
              <a:ext uri="{FF2B5EF4-FFF2-40B4-BE49-F238E27FC236}">
                <a16:creationId xmlns:a16="http://schemas.microsoft.com/office/drawing/2014/main" id="{4BD001C9-F13B-D948-994D-C1DE308A8A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9C0DB689-8E9B-864D-B7AA-54CC9F110E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44EFFD-1D1C-D242-9F4C-E722ED254E39}" type="datetimeFigureOut">
              <a:rPr lang="en-IE"/>
              <a:pPr>
                <a:defRPr/>
              </a:pPr>
              <a:t>02/03/2023</a:t>
            </a:fld>
            <a:endParaRPr lang="en-IE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7B7128EE-12A9-A24F-A0CA-0E535D811B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DDC50029-9E87-8547-8153-5051FEB629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fld id="{57FBA62C-01D9-9E45-B5AA-18929DEA998B}" type="slidenum">
              <a:rPr lang="en-IE" altLang="en-US"/>
              <a:pPr/>
              <a:t>‹#›</a:t>
            </a:fld>
            <a:endParaRPr lang="en-IE" altLang="en-US"/>
          </a:p>
        </p:txBody>
      </p:sp>
      <p:grpSp>
        <p:nvGrpSpPr>
          <p:cNvPr id="1033" name="Group 1">
            <a:extLst>
              <a:ext uri="{FF2B5EF4-FFF2-40B4-BE49-F238E27FC236}">
                <a16:creationId xmlns:a16="http://schemas.microsoft.com/office/drawing/2014/main" id="{2B417725-FB70-1C4C-8B21-4A8538E3EF49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8426A3AF-EB02-2648-B069-9C101E669B07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B143ED3-A12B-0946-AE8C-783B08D88BBA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7" r:id="rId1"/>
    <p:sldLayoutId id="2147484275" r:id="rId2"/>
    <p:sldLayoutId id="2147484318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319" r:id="rId9"/>
    <p:sldLayoutId id="2147484281" r:id="rId10"/>
    <p:sldLayoutId id="214748428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2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2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2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2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2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7A8AAB5-AAFF-E844-9D2C-8A775DD862FF}"/>
              </a:ext>
            </a:extLst>
          </p:cNvPr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DF21CAB7-089D-3B4D-9D5A-FF1D18709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54" name="Text Placeholder 30">
            <a:extLst>
              <a:ext uri="{FF2B5EF4-FFF2-40B4-BE49-F238E27FC236}">
                <a16:creationId xmlns:a16="http://schemas.microsoft.com/office/drawing/2014/main" id="{7C0A6565-8982-DC4A-B6CD-6C5D868AFBC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7" name="Date Placeholder 26">
            <a:extLst>
              <a:ext uri="{FF2B5EF4-FFF2-40B4-BE49-F238E27FC236}">
                <a16:creationId xmlns:a16="http://schemas.microsoft.com/office/drawing/2014/main" id="{D9DBEFA9-6D8F-4B47-A3C7-C7F85786BD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D4221D0-4089-7248-B26F-D4736A9D951A}" type="datetimeFigureOut">
              <a:rPr lang="en-IE"/>
              <a:pPr>
                <a:defRPr/>
              </a:pPr>
              <a:t>02/03/2023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CCE8CD-CB23-8147-BC27-A7F07294CE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IE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713ED53-DE17-E149-8313-753CE792E7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tx2"/>
                </a:solidFill>
                <a:latin typeface="Trebuchet MS" panose="020B0703020202090204" pitchFamily="34" charset="0"/>
              </a:defRPr>
            </a:lvl1pPr>
          </a:lstStyle>
          <a:p>
            <a:fld id="{F85D71D9-CA7A-FF4B-8C98-445741CCEC6F}" type="slidenum">
              <a:rPr lang="en-IE" altLang="en-US"/>
              <a:pPr/>
              <a:t>‹#›</a:t>
            </a:fld>
            <a:endParaRPr lang="en-I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0" r:id="rId1"/>
    <p:sldLayoutId id="2147484283" r:id="rId2"/>
    <p:sldLayoutId id="2147484321" r:id="rId3"/>
    <p:sldLayoutId id="2147484284" r:id="rId4"/>
    <p:sldLayoutId id="2147484285" r:id="rId5"/>
    <p:sldLayoutId id="2147484286" r:id="rId6"/>
    <p:sldLayoutId id="2147484287" r:id="rId7"/>
    <p:sldLayoutId id="2147484288" r:id="rId8"/>
    <p:sldLayoutId id="2147484322" r:id="rId9"/>
    <p:sldLayoutId id="2147484289" r:id="rId10"/>
    <p:sldLayoutId id="214748432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2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2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2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200A1EA0-33DF-9D44-9305-974E26B3E86A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077" name="Text Placeholder 7">
            <a:extLst>
              <a:ext uri="{FF2B5EF4-FFF2-40B4-BE49-F238E27FC236}">
                <a16:creationId xmlns:a16="http://schemas.microsoft.com/office/drawing/2014/main" id="{23220D9C-ED8D-004B-B06F-D703C6C8391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6928238-88DF-874A-854C-761FE5ABF2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B7F65F-EDA3-C645-A39E-A1BBB34CDC26}" type="datetimeFigureOut">
              <a:rPr lang="en-IE"/>
              <a:pPr>
                <a:defRPr/>
              </a:pPr>
              <a:t>02/03/2023</a:t>
            </a:fld>
            <a:endParaRPr lang="en-IE"/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22AAA2BC-0D19-FD41-B669-6D58A5F23E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E183BE-56AC-AD4C-9D94-3BAFB46ABD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38E27"/>
                </a:solidFill>
                <a:latin typeface="Franklin Gothic Book" panose="020B0503020102020204" pitchFamily="34" charset="0"/>
              </a:defRPr>
            </a:lvl1pPr>
          </a:lstStyle>
          <a:p>
            <a:fld id="{865C7035-F6A1-4E4E-BC5D-82992191C20D}" type="slidenum">
              <a:rPr lang="en-IE" altLang="en-US"/>
              <a:pPr/>
              <a:t>‹#›</a:t>
            </a:fld>
            <a:endParaRPr lang="en-IE" altLang="en-US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15E33E71-36C9-A149-877C-F357C8E50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ED6A07D2-5710-1C47-845F-1E3D0084787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C6640838-3E48-2C4E-8DA6-DF5A3A820EB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4" r:id="rId1"/>
    <p:sldLayoutId id="2147484325" r:id="rId2"/>
    <p:sldLayoutId id="2147484326" r:id="rId3"/>
    <p:sldLayoutId id="2147484290" r:id="rId4"/>
    <p:sldLayoutId id="2147484327" r:id="rId5"/>
    <p:sldLayoutId id="2147484291" r:id="rId6"/>
    <p:sldLayoutId id="2147484328" r:id="rId7"/>
    <p:sldLayoutId id="2147484329" r:id="rId8"/>
    <p:sldLayoutId id="2147484330" r:id="rId9"/>
    <p:sldLayoutId id="2147484292" r:id="rId10"/>
    <p:sldLayoutId id="214748433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2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2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2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2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2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8F634FD-6609-C544-B2B2-EAF49969A93A}"/>
              </a:ext>
            </a:extLst>
          </p:cNvPr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D1EC5D-222F-034F-A036-3B93CC5385B0}"/>
              </a:ext>
            </a:extLst>
          </p:cNvPr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43E377-6CF2-9049-9209-F21A08533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101" name="Text Placeholder 2">
            <a:extLst>
              <a:ext uri="{FF2B5EF4-FFF2-40B4-BE49-F238E27FC236}">
                <a16:creationId xmlns:a16="http://schemas.microsoft.com/office/drawing/2014/main" id="{78426EE7-4A5B-574C-AFB2-0146AA47A5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53FD99-3249-3A4E-A46D-C62AEDAB1B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116AE1B-0E70-494A-83BD-387A1C2B7EE5}" type="datetimeFigureOut">
              <a:rPr lang="en-IE"/>
              <a:pPr>
                <a:defRPr/>
              </a:pPr>
              <a:t>02/03/2023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854726-4B12-E544-8B32-A76DD1D42F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49DD9-1303-FC45-BFB1-6FC36A8486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F3F3F"/>
                </a:solidFill>
                <a:latin typeface="Corbel" panose="020B0503020204020204" pitchFamily="34" charset="0"/>
              </a:defRPr>
            </a:lvl1pPr>
          </a:lstStyle>
          <a:p>
            <a:fld id="{61167CE0-9105-D94C-8EEB-ECAD7A0A08CF}" type="slidenum">
              <a:rPr lang="en-IE" altLang="en-US"/>
              <a:pPr/>
              <a:t>‹#›</a:t>
            </a:fld>
            <a:endParaRPr lang="en-I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2" r:id="rId1"/>
    <p:sldLayoutId id="2147484293" r:id="rId2"/>
    <p:sldLayoutId id="2147484333" r:id="rId3"/>
    <p:sldLayoutId id="2147484294" r:id="rId4"/>
    <p:sldLayoutId id="2147484295" r:id="rId5"/>
    <p:sldLayoutId id="2147484296" r:id="rId6"/>
    <p:sldLayoutId id="2147484334" r:id="rId7"/>
    <p:sldLayoutId id="2147484335" r:id="rId8"/>
    <p:sldLayoutId id="2147484336" r:id="rId9"/>
    <p:sldLayoutId id="2147484297" r:id="rId10"/>
    <p:sldLayoutId id="214748433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2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anose="020B060402020202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anose="020B060402020202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2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>
            <a:extLst>
              <a:ext uri="{FF2B5EF4-FFF2-40B4-BE49-F238E27FC236}">
                <a16:creationId xmlns:a16="http://schemas.microsoft.com/office/drawing/2014/main" id="{1A6CF2C7-E971-B844-9051-8BCEE40F08EB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E4A6B0A5-67A8-AF40-8029-F2ED2AD57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124" name="Text Placeholder 12">
            <a:extLst>
              <a:ext uri="{FF2B5EF4-FFF2-40B4-BE49-F238E27FC236}">
                <a16:creationId xmlns:a16="http://schemas.microsoft.com/office/drawing/2014/main" id="{46D8EB25-DEEF-9C44-8E7D-9144386130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0B8FCD08-9878-664D-A244-2022238DB5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FE25B1-82A0-8443-AB11-F068D5B64331}" type="datetimeFigureOut">
              <a:rPr lang="en-IE"/>
              <a:pPr>
                <a:defRPr/>
              </a:pPr>
              <a:t>02/03/2023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C7AE5D-3731-EE4E-94E8-F115AD802E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C67C54DB-CB84-0F46-A403-1853709771A1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128" name="Straight Connector 8">
            <a:extLst>
              <a:ext uri="{FF2B5EF4-FFF2-40B4-BE49-F238E27FC236}">
                <a16:creationId xmlns:a16="http://schemas.microsoft.com/office/drawing/2014/main" id="{B82A5B4F-E144-6745-B28C-9AF1188BBD74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E1C754-58F9-144A-A39E-5F5C040E35D6}"/>
              </a:ext>
            </a:extLst>
          </p:cNvPr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30" name="Straight Connector 10">
            <a:extLst>
              <a:ext uri="{FF2B5EF4-FFF2-40B4-BE49-F238E27FC236}">
                <a16:creationId xmlns:a16="http://schemas.microsoft.com/office/drawing/2014/main" id="{355FF576-AB95-0448-A701-98B28907DAA3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5F9248E-45AE-1146-9E65-C8182BB9727B}"/>
              </a:ext>
            </a:extLst>
          </p:cNvPr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F3A6381E-F491-3D40-988A-C01FE4AB3F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  <a:latin typeface="Century Schoolbook" panose="02040604050505020304" pitchFamily="18" charset="0"/>
              </a:defRPr>
            </a:lvl1pPr>
          </a:lstStyle>
          <a:p>
            <a:fld id="{DB76B961-9BC5-DD4E-BF52-84E49BCE2594}" type="slidenum">
              <a:rPr lang="en-IE" altLang="en-US"/>
              <a:pPr/>
              <a:t>‹#›</a:t>
            </a:fld>
            <a:endParaRPr lang="en-I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8" r:id="rId1"/>
    <p:sldLayoutId id="2147484339" r:id="rId2"/>
    <p:sldLayoutId id="2147484340" r:id="rId3"/>
    <p:sldLayoutId id="2147484298" r:id="rId4"/>
    <p:sldLayoutId id="2147484299" r:id="rId5"/>
    <p:sldLayoutId id="2147484341" r:id="rId6"/>
    <p:sldLayoutId id="2147484300" r:id="rId7"/>
    <p:sldLayoutId id="2147484342" r:id="rId8"/>
    <p:sldLayoutId id="2147484343" r:id="rId9"/>
    <p:sldLayoutId id="2147484301" r:id="rId10"/>
    <p:sldLayoutId id="214748430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2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2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6B86CD92-3BC0-FF4B-90FD-6F407DFFE2D6}"/>
              </a:ext>
            </a:extLst>
          </p:cNvPr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147" name="Freeform 11">
            <a:extLst>
              <a:ext uri="{FF2B5EF4-FFF2-40B4-BE49-F238E27FC236}">
                <a16:creationId xmlns:a16="http://schemas.microsoft.com/office/drawing/2014/main" id="{D5882EA5-DB38-DC4D-B672-32DB1A892C00}"/>
              </a:ext>
            </a:extLst>
          </p:cNvPr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3802505 w 5591"/>
              <a:gd name="T3" fmla="*/ 0 h 588"/>
              <a:gd name="T4" fmla="*/ 3802505 w 5591"/>
              <a:gd name="T5" fmla="*/ 838200 h 588"/>
              <a:gd name="T6" fmla="*/ 3168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03F9E915-B80D-E54E-A6FF-71D0BDCF7516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2522C67-8B0D-AA45-9773-BB7DE64583FB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F42558E7-0BF9-3F4C-B5CB-E1C9F7840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153" name="Text Placeholder 29">
            <a:extLst>
              <a:ext uri="{FF2B5EF4-FFF2-40B4-BE49-F238E27FC236}">
                <a16:creationId xmlns:a16="http://schemas.microsoft.com/office/drawing/2014/main" id="{53E72EE4-1500-4044-B37E-340C10B532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2A9B6802-D368-3842-ADE6-49F6DD8688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034DD0A-666D-3D4E-A16C-2492D5036629}" type="datetimeFigureOut">
              <a:rPr lang="en-IE"/>
              <a:pPr>
                <a:defRPr/>
              </a:pPr>
              <a:t>02/03/2023</a:t>
            </a:fld>
            <a:endParaRPr lang="en-IE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D3E84EB4-EB7C-DB47-9EAD-AF2A7A707D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IE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88C332C6-B4CD-9147-97FF-CFE1429A61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Lucida Sans Unicode" panose="020B0602030504020204" pitchFamily="34" charset="0"/>
              </a:defRPr>
            </a:lvl1pPr>
          </a:lstStyle>
          <a:p>
            <a:fld id="{F7DFE7DB-716E-3346-A017-A5DD7A00FF35}" type="slidenum">
              <a:rPr lang="en-IE" altLang="en-US"/>
              <a:pPr/>
              <a:t>‹#›</a:t>
            </a:fld>
            <a:endParaRPr lang="en-I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4" r:id="rId1"/>
    <p:sldLayoutId id="2147484303" r:id="rId2"/>
    <p:sldLayoutId id="2147484345" r:id="rId3"/>
    <p:sldLayoutId id="2147484346" r:id="rId4"/>
    <p:sldLayoutId id="2147484347" r:id="rId5"/>
    <p:sldLayoutId id="2147484348" r:id="rId6"/>
    <p:sldLayoutId id="2147484304" r:id="rId7"/>
    <p:sldLayoutId id="2147484349" r:id="rId8"/>
    <p:sldLayoutId id="2147484350" r:id="rId9"/>
    <p:sldLayoutId id="2147484305" r:id="rId10"/>
    <p:sldLayoutId id="214748430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2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2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2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2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B9AA8A57-B92A-E747-B3CB-3C697525E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171" name="Text Placeholder 12">
            <a:extLst>
              <a:ext uri="{FF2B5EF4-FFF2-40B4-BE49-F238E27FC236}">
                <a16:creationId xmlns:a16="http://schemas.microsoft.com/office/drawing/2014/main" id="{72F77C9E-40E1-5243-B5E0-A5007EA1C2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5B00761A-A653-1A40-AE03-C3A09A6D70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009CB9-4971-1D4B-B4E5-11678B872C04}" type="datetimeFigureOut">
              <a:rPr lang="en-IE"/>
              <a:pPr>
                <a:defRPr/>
              </a:pPr>
              <a:t>02/03/2023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340A32-8187-9746-902F-8BC25699AA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381F646C-27A3-7140-BEEC-BAF7C91D08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CBCBC"/>
                </a:solidFill>
                <a:latin typeface="Book Antiqua" panose="02040602050305030304" pitchFamily="18" charset="0"/>
              </a:defRPr>
            </a:lvl1pPr>
          </a:lstStyle>
          <a:p>
            <a:fld id="{6F954E54-F74A-8B4B-9F1A-B9D5B8F0C167}" type="slidenum">
              <a:rPr lang="en-IE" altLang="en-US"/>
              <a:pPr/>
              <a:t>‹#›</a:t>
            </a:fld>
            <a:endParaRPr lang="en-IE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51" r:id="rId3"/>
    <p:sldLayoutId id="2147484309" r:id="rId4"/>
    <p:sldLayoutId id="2147484310" r:id="rId5"/>
    <p:sldLayoutId id="2147484311" r:id="rId6"/>
    <p:sldLayoutId id="2147484312" r:id="rId7"/>
    <p:sldLayoutId id="2147484313" r:id="rId8"/>
    <p:sldLayoutId id="2147484314" r:id="rId9"/>
    <p:sldLayoutId id="2147484315" r:id="rId10"/>
    <p:sldLayoutId id="21474843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2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2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2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3">
            <a:extLst>
              <a:ext uri="{FF2B5EF4-FFF2-40B4-BE49-F238E27FC236}">
                <a16:creationId xmlns:a16="http://schemas.microsoft.com/office/drawing/2014/main" id="{6DC111FD-D78D-DE41-834D-B9106AC93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altLang="en-US"/>
              <a:t>Cyber-Safety</a:t>
            </a:r>
          </a:p>
        </p:txBody>
      </p:sp>
      <p:sp>
        <p:nvSpPr>
          <p:cNvPr id="44035" name="Content Placeholder 4">
            <a:extLst>
              <a:ext uri="{FF2B5EF4-FFF2-40B4-BE49-F238E27FC236}">
                <a16:creationId xmlns:a16="http://schemas.microsoft.com/office/drawing/2014/main" id="{7F76B7F5-F59F-664B-86F2-3AD81E6567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IE" altLang="en-US"/>
              <a:t>General Tips for Parents</a:t>
            </a:r>
          </a:p>
          <a:p>
            <a:pPr eaLnBrk="1" hangingPunct="1"/>
            <a:r>
              <a:rPr lang="en-IE" altLang="en-US"/>
              <a:t>Text Scams</a:t>
            </a:r>
          </a:p>
          <a:p>
            <a:pPr eaLnBrk="1" hangingPunct="1"/>
            <a:r>
              <a:rPr lang="en-IE" altLang="en-US"/>
              <a:t>Personal Information</a:t>
            </a:r>
          </a:p>
          <a:p>
            <a:pPr eaLnBrk="1" hangingPunct="1"/>
            <a:r>
              <a:rPr lang="en-IE" altLang="en-US"/>
              <a:t>Cyber-bullying</a:t>
            </a:r>
          </a:p>
          <a:p>
            <a:pPr eaLnBrk="1" hangingPunct="1"/>
            <a:r>
              <a:rPr lang="en-IE" altLang="en-US"/>
              <a:t>Useful websites</a:t>
            </a:r>
          </a:p>
          <a:p>
            <a:pPr eaLnBrk="1" hangingPunct="1"/>
            <a:endParaRPr lang="en-IE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8FB16-A8D2-6849-AFF4-C453D2D4D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/>
              <a:t>What to do...?</a:t>
            </a:r>
          </a:p>
        </p:txBody>
      </p:sp>
      <p:sp>
        <p:nvSpPr>
          <p:cNvPr id="53251" name="Content Placeholder 2">
            <a:extLst>
              <a:ext uri="{FF2B5EF4-FFF2-40B4-BE49-F238E27FC236}">
                <a16:creationId xmlns:a16="http://schemas.microsoft.com/office/drawing/2014/main" id="{7C2EC81B-C6FE-DD4D-947D-C1E82FF4E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IE" altLang="en-US" u="sng"/>
              <a:t>Don’t reply</a:t>
            </a:r>
            <a:r>
              <a:rPr lang="en-IE" altLang="en-US"/>
              <a:t> to the messages</a:t>
            </a:r>
          </a:p>
          <a:p>
            <a:pPr eaLnBrk="1" hangingPunct="1"/>
            <a:r>
              <a:rPr lang="en-IE" altLang="en-US"/>
              <a:t>Encourage your child to tell someone they trust</a:t>
            </a:r>
          </a:p>
          <a:p>
            <a:pPr eaLnBrk="1" hangingPunct="1"/>
            <a:r>
              <a:rPr lang="en-IE" altLang="en-US"/>
              <a:t>Keep the messages – you will need evidence</a:t>
            </a:r>
          </a:p>
          <a:p>
            <a:pPr eaLnBrk="1" hangingPunct="1"/>
            <a:r>
              <a:rPr lang="en-IE" altLang="en-US"/>
              <a:t>Block the sender</a:t>
            </a:r>
          </a:p>
          <a:p>
            <a:pPr eaLnBrk="1" hangingPunct="1"/>
            <a:r>
              <a:rPr lang="en-IE" altLang="en-US"/>
              <a:t>Many social networking websites and mobile phone operators allow you to report abuse</a:t>
            </a:r>
          </a:p>
          <a:p>
            <a:pPr eaLnBrk="1" hangingPunct="1"/>
            <a:r>
              <a:rPr lang="en-IE" altLang="en-US"/>
              <a:t>Serious incidents that could be illegal should be reported to the gardaí or Hotline.ie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BFA78-E5C7-2F4A-8455-5436BE132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/>
              <a:t>Useful organisations and websites.</a:t>
            </a:r>
          </a:p>
        </p:txBody>
      </p:sp>
      <p:sp>
        <p:nvSpPr>
          <p:cNvPr id="54275" name="Content Placeholder 2">
            <a:extLst>
              <a:ext uri="{FF2B5EF4-FFF2-40B4-BE49-F238E27FC236}">
                <a16:creationId xmlns:a16="http://schemas.microsoft.com/office/drawing/2014/main" id="{3D1AA910-3ADD-5E4E-A30C-A593F6A84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Char char=""/>
              <a:defRPr/>
            </a:pPr>
            <a:r>
              <a:rPr lang="en-IE" dirty="0">
                <a:solidFill>
                  <a:schemeClr val="tx1">
                    <a:lumMod val="95000"/>
                    <a:lumOff val="5000"/>
                  </a:schemeClr>
                </a:solidFill>
              </a:rPr>
              <a:t>www.webwise.ie</a:t>
            </a:r>
          </a:p>
          <a:p>
            <a:pPr eaLnBrk="1" hangingPunct="1">
              <a:buFont typeface="Wingdings 2" pitchFamily="18" charset="2"/>
              <a:buChar char=""/>
              <a:defRPr/>
            </a:pPr>
            <a:r>
              <a:rPr lang="en-IE" dirty="0">
                <a:solidFill>
                  <a:schemeClr val="tx1">
                    <a:lumMod val="95000"/>
                    <a:lumOff val="5000"/>
                  </a:schemeClr>
                </a:solidFill>
              </a:rPr>
              <a:t>www.hotline.ie</a:t>
            </a:r>
          </a:p>
          <a:p>
            <a:pPr eaLnBrk="1" hangingPunct="1">
              <a:buFont typeface="Wingdings 2" pitchFamily="18" charset="2"/>
              <a:buChar char=""/>
              <a:defRPr/>
            </a:pPr>
            <a:r>
              <a:rPr lang="en-IE" dirty="0">
                <a:solidFill>
                  <a:schemeClr val="tx1">
                    <a:lumMod val="95000"/>
                    <a:lumOff val="5000"/>
                  </a:schemeClr>
                </a:solidFill>
              </a:rPr>
              <a:t>www.makeitsecure.ie</a:t>
            </a:r>
          </a:p>
          <a:p>
            <a:pPr eaLnBrk="1" hangingPunct="1">
              <a:buFont typeface="Wingdings 2" pitchFamily="18" charset="2"/>
              <a:buChar char=""/>
              <a:defRPr/>
            </a:pPr>
            <a:r>
              <a:rPr lang="en-IE" dirty="0">
                <a:solidFill>
                  <a:schemeClr val="tx1">
                    <a:lumMod val="95000"/>
                    <a:lumOff val="5000"/>
                  </a:schemeClr>
                </a:solidFill>
              </a:rPr>
              <a:t>www.saferinternet.org</a:t>
            </a:r>
          </a:p>
          <a:p>
            <a:pPr eaLnBrk="1" hangingPunct="1">
              <a:buFont typeface="Wingdings 2" pitchFamily="18" charset="2"/>
              <a:buChar char=""/>
              <a:defRPr/>
            </a:pPr>
            <a:r>
              <a:rPr lang="en-IE" dirty="0">
                <a:solidFill>
                  <a:schemeClr val="tx1">
                    <a:lumMod val="95000"/>
                    <a:lumOff val="5000"/>
                  </a:schemeClr>
                </a:solidFill>
              </a:rPr>
              <a:t>www.watchyourspace.ie</a:t>
            </a:r>
          </a:p>
          <a:p>
            <a:pPr eaLnBrk="1" hangingPunct="1">
              <a:buFont typeface="Wingdings 2" pitchFamily="18" charset="2"/>
              <a:buChar char=""/>
              <a:defRPr/>
            </a:pPr>
            <a:r>
              <a:rPr lang="en-IE" dirty="0">
                <a:solidFill>
                  <a:schemeClr val="tx1">
                    <a:lumMod val="95000"/>
                    <a:lumOff val="5000"/>
                  </a:schemeClr>
                </a:solidFill>
              </a:rPr>
              <a:t>www.askcomreg.ie</a:t>
            </a:r>
          </a:p>
          <a:p>
            <a:pPr eaLnBrk="1" hangingPunct="1">
              <a:buFont typeface="Wingdings 2" pitchFamily="18" charset="2"/>
              <a:buChar char=""/>
              <a:defRPr/>
            </a:pPr>
            <a:r>
              <a:rPr lang="en-IE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Headsup</a:t>
            </a:r>
            <a:r>
              <a:rPr lang="en-IE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Text: An automated 24-hour text service for young people which provides a list of helpline numbers and their opening hours.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IE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Freetext</a:t>
            </a:r>
            <a:r>
              <a:rPr lang="en-IE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‘</a:t>
            </a:r>
            <a:r>
              <a:rPr lang="en-IE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headsup</a:t>
            </a:r>
            <a:r>
              <a:rPr lang="en-IE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’ to 50424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7CC34-8A87-C642-B045-D688EF01E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/>
              <a:t>General tips:</a:t>
            </a:r>
          </a:p>
        </p:txBody>
      </p:sp>
      <p:sp>
        <p:nvSpPr>
          <p:cNvPr id="45059" name="Content Placeholder 2">
            <a:extLst>
              <a:ext uri="{FF2B5EF4-FFF2-40B4-BE49-F238E27FC236}">
                <a16:creationId xmlns:a16="http://schemas.microsoft.com/office/drawing/2014/main" id="{3F51F790-2C41-B949-9BBC-8D98A6324A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1075" cy="4525963"/>
          </a:xfrm>
        </p:spPr>
        <p:txBody>
          <a:bodyPr/>
          <a:lstStyle/>
          <a:p>
            <a:pPr eaLnBrk="1" hangingPunct="1"/>
            <a:r>
              <a:rPr lang="en-IE" altLang="en-US"/>
              <a:t>Discover the Internet together</a:t>
            </a:r>
          </a:p>
          <a:p>
            <a:pPr eaLnBrk="1" hangingPunct="1"/>
            <a:r>
              <a:rPr lang="en-IE" altLang="en-US"/>
              <a:t>Agree with your child on rules for internet use</a:t>
            </a:r>
          </a:p>
          <a:p>
            <a:pPr eaLnBrk="1" hangingPunct="1"/>
            <a:r>
              <a:rPr lang="en-IE" altLang="en-US"/>
              <a:t>Know your child’s internet use</a:t>
            </a:r>
          </a:p>
          <a:p>
            <a:pPr eaLnBrk="1" hangingPunct="1"/>
            <a:r>
              <a:rPr lang="en-IE" altLang="en-US"/>
              <a:t>Encourage respect for others</a:t>
            </a:r>
          </a:p>
          <a:p>
            <a:pPr eaLnBrk="1" hangingPunct="1"/>
            <a:endParaRPr lang="en-IE" altLang="en-US"/>
          </a:p>
          <a:p>
            <a:pPr eaLnBrk="1" hangingPunct="1"/>
            <a:endParaRPr lang="en-IE" altLang="en-US"/>
          </a:p>
          <a:p>
            <a:pPr eaLnBrk="1" hangingPunct="1"/>
            <a:endParaRPr lang="en-IE" altLang="en-US"/>
          </a:p>
          <a:p>
            <a:pPr eaLnBrk="1" hangingPunct="1"/>
            <a:endParaRPr lang="en-IE" altLang="en-US"/>
          </a:p>
        </p:txBody>
      </p:sp>
      <p:sp>
        <p:nvSpPr>
          <p:cNvPr id="45060" name="Content Placeholder 3">
            <a:extLst>
              <a:ext uri="{FF2B5EF4-FFF2-40B4-BE49-F238E27FC236}">
                <a16:creationId xmlns:a16="http://schemas.microsoft.com/office/drawing/2014/main" id="{7CE4BB9C-1463-6E45-BEA8-E2CCAD9C69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78300" y="1600200"/>
            <a:ext cx="3521075" cy="4525963"/>
          </a:xfrm>
        </p:spPr>
        <p:txBody>
          <a:bodyPr/>
          <a:lstStyle/>
          <a:p>
            <a:pPr eaLnBrk="1" hangingPunct="1"/>
            <a:r>
              <a:rPr lang="en-IE" altLang="en-US"/>
              <a:t>Keep the computer or laptop in a shared area of the house</a:t>
            </a:r>
          </a:p>
          <a:p>
            <a:pPr eaLnBrk="1" hangingPunct="1"/>
            <a:r>
              <a:rPr lang="en-IE" altLang="en-US"/>
              <a:t>Encourage your child to be critical of information they see on-line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5686F-ED5E-4A4E-9A64-E93D7B95A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/>
              <a:t>Text and e-mail scams</a:t>
            </a:r>
          </a:p>
        </p:txBody>
      </p:sp>
      <p:sp>
        <p:nvSpPr>
          <p:cNvPr id="46083" name="Content Placeholder 2">
            <a:extLst>
              <a:ext uri="{FF2B5EF4-FFF2-40B4-BE49-F238E27FC236}">
                <a16:creationId xmlns:a16="http://schemas.microsoft.com/office/drawing/2014/main" id="{F85157AF-53C1-9A4E-A989-B51B8D988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IE" altLang="en-US"/>
              <a:t>Spam = Junk Mail, usually advertising a product</a:t>
            </a:r>
          </a:p>
          <a:p>
            <a:pPr eaLnBrk="1" hangingPunct="1"/>
            <a:r>
              <a:rPr lang="en-IE" altLang="en-US"/>
              <a:t>Pop-ups</a:t>
            </a:r>
          </a:p>
          <a:p>
            <a:pPr eaLnBrk="1" hangingPunct="1"/>
            <a:r>
              <a:rPr lang="en-IE" altLang="en-US"/>
              <a:t>Phishing = Misleading e-mails requesting personal information</a:t>
            </a:r>
          </a:p>
          <a:p>
            <a:pPr eaLnBrk="1" hangingPunct="1"/>
            <a:r>
              <a:rPr lang="en-IE" altLang="en-US"/>
              <a:t>Premium rate service texts</a:t>
            </a:r>
          </a:p>
          <a:p>
            <a:pPr eaLnBrk="1" hangingPunct="1"/>
            <a:endParaRPr lang="en-IE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6DE8E-2800-C44E-9FA7-E184437F3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sz="3200">
                <a:solidFill>
                  <a:schemeClr val="accent1">
                    <a:satMod val="150000"/>
                  </a:schemeClr>
                </a:solidFill>
              </a:rPr>
              <a:t>Premium rate texts being sent to my mobile: what should I do?</a:t>
            </a:r>
          </a:p>
        </p:txBody>
      </p:sp>
      <p:sp>
        <p:nvSpPr>
          <p:cNvPr id="47107" name="Content Placeholder 2">
            <a:extLst>
              <a:ext uri="{FF2B5EF4-FFF2-40B4-BE49-F238E27FC236}">
                <a16:creationId xmlns:a16="http://schemas.microsoft.com/office/drawing/2014/main" id="{6101EF62-1926-0D4F-B628-8FB731DEE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IE" altLang="en-US"/>
              <a:t>First contact  the premium rate service provider: often you can text ‘STOP’ to a number provided to unsubscribe.</a:t>
            </a:r>
          </a:p>
          <a:p>
            <a:pPr eaLnBrk="1" hangingPunct="1"/>
            <a:r>
              <a:rPr lang="en-IE" altLang="en-US"/>
              <a:t>Contact your mobile phone provider (Meteor, Vodaphone, etc.).</a:t>
            </a:r>
          </a:p>
          <a:p>
            <a:pPr eaLnBrk="1" hangingPunct="1"/>
            <a:r>
              <a:rPr lang="en-IE" altLang="en-US"/>
              <a:t>If no satisfactory outcome, contact ComReg. They will investigate the company involved.</a:t>
            </a:r>
          </a:p>
          <a:p>
            <a:pPr eaLnBrk="1" hangingPunct="1"/>
            <a:r>
              <a:rPr lang="en-IE" altLang="en-US"/>
              <a:t>You may have to make a complaint  to the Office of the Data Protection Commissioner.</a:t>
            </a:r>
          </a:p>
          <a:p>
            <a:pPr eaLnBrk="1" hangingPunct="1"/>
            <a:endParaRPr lang="en-IE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A625C-265A-AB48-A03B-F3158B560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3351212" y="3200401"/>
            <a:ext cx="6308725" cy="457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/>
              <a:t>Social Networking Websites.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C4E4C-7015-404E-AD40-EA39A360AA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65925" y="265113"/>
            <a:ext cx="1524000" cy="4956175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en-IE" sz="2000" b="1"/>
              <a:t>Facebook</a:t>
            </a:r>
            <a:r>
              <a:rPr lang="en-IE" sz="2000"/>
              <a:t> (no. of users expected to cross the one billion mark this year)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en-IE" sz="2000" b="1"/>
              <a:t>Myspace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en-IE" sz="2000" b="1"/>
              <a:t>Bebo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en-IE" sz="2000" b="1"/>
              <a:t>Nimble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en-IE" sz="2000" b="1"/>
              <a:t>Xanga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en-IE" sz="1900" b="1"/>
              <a:t>Friendster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en-IE" sz="2000" b="1"/>
              <a:t>Club   Penguin</a:t>
            </a:r>
          </a:p>
          <a:p>
            <a:pPr eaLnBrk="1" fontAlgn="auto" hangingPunct="1">
              <a:buFont typeface="Arial" pitchFamily="34" charset="0"/>
              <a:buChar char="•"/>
              <a:defRPr/>
            </a:pPr>
            <a:r>
              <a:rPr lang="en-IE" sz="2000" b="1"/>
              <a:t>Faceparty</a:t>
            </a:r>
          </a:p>
          <a:p>
            <a:pPr eaLnBrk="1" fontAlgn="auto" hangingPunct="1">
              <a:defRPr/>
            </a:pPr>
            <a:endParaRPr lang="en-IE" sz="2000"/>
          </a:p>
        </p:txBody>
      </p:sp>
      <p:pic>
        <p:nvPicPr>
          <p:cNvPr id="48132" name="Picture 6" descr="http://s1.jrnl.ie/media/2012/10/facebook-has-one-billion-users-390x285.jpg">
            <a:extLst>
              <a:ext uri="{FF2B5EF4-FFF2-40B4-BE49-F238E27FC236}">
                <a16:creationId xmlns:a16="http://schemas.microsoft.com/office/drawing/2014/main" id="{786F00BE-E5E2-774D-BDE3-71D248A9BFAA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4" r="17114"/>
          <a:stretch>
            <a:fillRect/>
          </a:stretch>
        </p:blipFill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0" cap="rnd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A61D5-CF79-1E4A-BB25-AA0CA0647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/>
              <a:t>Personal Information: social networking websites e.g. facebook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34D3C-3C0A-C647-B078-065C9676C35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IE"/>
              <a:t>Your child should be careful about the personal information and photographs that they post on-line. Anyone can use it.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IE"/>
              <a:t>Privacy is a difficult idea for young people to understand.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IE"/>
              <a:t>No address or phone number.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IE"/>
              <a:t>Go ‘Private’. Go to edit profile. Will limit the number of ‘hits’ their page gets.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IE"/>
              <a:t>Password: mixture of letters and numbers.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IE"/>
              <a:t>Encourage your child to check what their friends are posting about them.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IE"/>
              <a:t>Don’t post anything embarrassing.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IE"/>
              <a:t>Always log out/ sign out.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IE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IE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IE"/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en-I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CA9EF-A19B-3C4A-8DB1-113D7A4F3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/>
              <a:t>Break the code!</a:t>
            </a:r>
          </a:p>
        </p:txBody>
      </p:sp>
      <p:sp>
        <p:nvSpPr>
          <p:cNvPr id="50179" name="Text Placeholder 2">
            <a:extLst>
              <a:ext uri="{FF2B5EF4-FFF2-40B4-BE49-F238E27FC236}">
                <a16:creationId xmlns:a16="http://schemas.microsoft.com/office/drawing/2014/main" id="{BBFC12B8-2273-7149-AD43-D91485B22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1075" cy="457200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IE" altLang="en-US"/>
          </a:p>
        </p:txBody>
      </p:sp>
      <p:sp>
        <p:nvSpPr>
          <p:cNvPr id="50180" name="Text Placeholder 3">
            <a:extLst>
              <a:ext uri="{FF2B5EF4-FFF2-40B4-BE49-F238E27FC236}">
                <a16:creationId xmlns:a16="http://schemas.microsoft.com/office/drawing/2014/main" id="{83A860BC-8D67-AC47-B91E-3FA4DA60B625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178300" y="5867400"/>
            <a:ext cx="3521075" cy="457200"/>
          </a:xfrm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IE" altLang="en-US"/>
          </a:p>
        </p:txBody>
      </p:sp>
      <p:sp>
        <p:nvSpPr>
          <p:cNvPr id="50181" name="Content Placeholder 4">
            <a:extLst>
              <a:ext uri="{FF2B5EF4-FFF2-40B4-BE49-F238E27FC236}">
                <a16:creationId xmlns:a16="http://schemas.microsoft.com/office/drawing/2014/main" id="{ECA37814-ACDC-954A-9548-72F0F60096A8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57200" y="1711325"/>
            <a:ext cx="3521075" cy="4114800"/>
          </a:xfrm>
        </p:spPr>
        <p:txBody>
          <a:bodyPr/>
          <a:lstStyle/>
          <a:p>
            <a:pPr eaLnBrk="1" hangingPunct="1"/>
            <a:r>
              <a:rPr lang="en-IE" altLang="en-US" sz="1600"/>
              <a:t>^5 = high five</a:t>
            </a:r>
          </a:p>
          <a:p>
            <a:pPr eaLnBrk="1" hangingPunct="1"/>
            <a:r>
              <a:rPr lang="en-IE" altLang="en-US" sz="1600"/>
              <a:t>bbb = bye bye baby</a:t>
            </a:r>
          </a:p>
          <a:p>
            <a:pPr eaLnBrk="1" hangingPunct="1"/>
            <a:r>
              <a:rPr lang="en-IE" altLang="en-US" sz="1600"/>
              <a:t>egbok = everything’s gonna be okay</a:t>
            </a:r>
          </a:p>
          <a:p>
            <a:pPr eaLnBrk="1" hangingPunct="1"/>
            <a:r>
              <a:rPr lang="en-IE" altLang="en-US" sz="1600"/>
              <a:t>f2f = face to face</a:t>
            </a:r>
          </a:p>
          <a:p>
            <a:pPr eaLnBrk="1" hangingPunct="1"/>
            <a:r>
              <a:rPr lang="en-IE" altLang="en-US" sz="1600"/>
              <a:t>gl = good luck</a:t>
            </a:r>
          </a:p>
          <a:p>
            <a:pPr eaLnBrk="1" hangingPunct="1"/>
            <a:r>
              <a:rPr lang="en-IE" altLang="en-US" sz="1600"/>
              <a:t>hand = have a nice day</a:t>
            </a:r>
          </a:p>
          <a:p>
            <a:pPr eaLnBrk="1" hangingPunct="1"/>
            <a:r>
              <a:rPr lang="en-IE" altLang="en-US" sz="1600"/>
              <a:t>ilu, ily = I love you</a:t>
            </a:r>
          </a:p>
          <a:p>
            <a:pPr eaLnBrk="1" hangingPunct="1"/>
            <a:r>
              <a:rPr lang="en-IE" altLang="en-US" sz="1600"/>
              <a:t>jj = just joking</a:t>
            </a:r>
          </a:p>
          <a:p>
            <a:pPr eaLnBrk="1" hangingPunct="1"/>
            <a:r>
              <a:rPr lang="en-IE" altLang="en-US" sz="1600"/>
              <a:t>k, kk = okay, alright</a:t>
            </a:r>
          </a:p>
          <a:p>
            <a:pPr eaLnBrk="1" hangingPunct="1"/>
            <a:r>
              <a:rPr lang="en-IE" altLang="en-US" sz="1600"/>
              <a:t>kiss = keep it simple, stupid</a:t>
            </a:r>
          </a:p>
          <a:p>
            <a:pPr eaLnBrk="1" hangingPunct="1"/>
            <a:r>
              <a:rPr lang="en-IE" altLang="en-US" sz="1600"/>
              <a:t>l8r =later (goodbye)</a:t>
            </a:r>
          </a:p>
          <a:p>
            <a:pPr eaLnBrk="1" hangingPunct="1"/>
            <a:r>
              <a:rPr lang="en-IE" altLang="en-US" sz="1600"/>
              <a:t>np = no problem</a:t>
            </a:r>
          </a:p>
          <a:p>
            <a:pPr eaLnBrk="1" hangingPunct="1"/>
            <a:endParaRPr lang="en-IE" altLang="en-US" sz="1600"/>
          </a:p>
        </p:txBody>
      </p:sp>
      <p:sp>
        <p:nvSpPr>
          <p:cNvPr id="50182" name="Content Placeholder 5">
            <a:extLst>
              <a:ext uri="{FF2B5EF4-FFF2-40B4-BE49-F238E27FC236}">
                <a16:creationId xmlns:a16="http://schemas.microsoft.com/office/drawing/2014/main" id="{29D0150C-EF16-964F-9309-0F668A5518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78300" y="1711325"/>
            <a:ext cx="3521075" cy="4114800"/>
          </a:xfrm>
        </p:spPr>
        <p:txBody>
          <a:bodyPr/>
          <a:lstStyle/>
          <a:p>
            <a:pPr eaLnBrk="1" hangingPunct="1"/>
            <a:r>
              <a:rPr lang="en-IE" altLang="en-US" sz="1600"/>
              <a:t>S^, S’UP = What’s up?</a:t>
            </a:r>
          </a:p>
          <a:p>
            <a:pPr eaLnBrk="1" hangingPunct="1"/>
            <a:endParaRPr lang="en-IE" altLang="en-US" sz="1600"/>
          </a:p>
          <a:p>
            <a:pPr eaLnBrk="1" hangingPunct="1"/>
            <a:r>
              <a:rPr lang="en-IE" altLang="en-US"/>
              <a:t>POS = parent over shoulder</a:t>
            </a:r>
          </a:p>
          <a:p>
            <a:pPr eaLnBrk="1" hangingPunct="1"/>
            <a:r>
              <a:rPr lang="en-IE" altLang="en-US"/>
              <a:t>lmirl = let’s meet in real life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43C08-8D3C-E145-AFEF-39AD2C3E8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IE"/>
              <a:t>‘Friends’ aren’t always friends.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IE"/>
              <a:t>If your child accepts ‘friends of friends’, suddenly a lot of people have access to their profile.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IE"/>
              <a:t>Ideally your child should know any person that they accept as a friend.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IE"/>
              <a:t>Adults can lie about their age and interests to gain a young person’s trust.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IE"/>
              <a:t>Tell your child to follow their instincts.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IE"/>
              <a:t>Use a webcam only with known people.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IE"/>
              <a:t>NEVER arrange to meet up without permission.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D07302-B792-BC4C-BE18-D40DDE88B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/>
              <a:t>Cyber Predators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831731-DAAC-5F4C-8C7A-9F5E5060F0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>
            <a:normAutofit fontScale="925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IE"/>
              <a:t>Bullying on-line, by mobile phones and on devices: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IE"/>
              <a:t>Abusive messages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IE"/>
              <a:t>Nasty comments posted on someone’s profile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IE"/>
              <a:t>Fake profiles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IE"/>
              <a:t>Exclusion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IE"/>
              <a:t>Personal humiliation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F49B8AA-0B7A-0D46-A856-5E72F0C58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/>
              <a:t>Cyber-bullying</a:t>
            </a:r>
          </a:p>
        </p:txBody>
      </p:sp>
      <p:sp>
        <p:nvSpPr>
          <p:cNvPr id="52228" name="Content Placeholder 4">
            <a:extLst>
              <a:ext uri="{FF2B5EF4-FFF2-40B4-BE49-F238E27FC236}">
                <a16:creationId xmlns:a16="http://schemas.microsoft.com/office/drawing/2014/main" id="{FFF7F23C-4752-9949-BC4A-3AA4127DD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/>
          <a:p>
            <a:endParaRPr lang="en-GB" altLang="en-US"/>
          </a:p>
        </p:txBody>
      </p:sp>
      <p:pic>
        <p:nvPicPr>
          <p:cNvPr id="52229" name="Picture 8" descr="C:\Users\computer1\AppData\Local\Microsoft\Windows\Temporary Internet Files\Content.IE5\WWS8W9CK\MP900442309[1].jpg">
            <a:extLst>
              <a:ext uri="{FF2B5EF4-FFF2-40B4-BE49-F238E27FC236}">
                <a16:creationId xmlns:a16="http://schemas.microsoft.com/office/drawing/2014/main" id="{DF17E390-7597-9843-A487-DDD1207B8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484313"/>
            <a:ext cx="4176712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0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4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5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6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7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8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9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143</TotalTime>
  <Words>612</Words>
  <Application>Microsoft Macintosh PowerPoint</Application>
  <PresentationFormat>On-screen Show (4:3)</PresentationFormat>
  <Paragraphs>93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11</vt:i4>
      </vt:variant>
    </vt:vector>
  </HeadingPairs>
  <TitlesOfParts>
    <vt:vector size="33" baseType="lpstr">
      <vt:lpstr>Arial</vt:lpstr>
      <vt:lpstr>Calibri</vt:lpstr>
      <vt:lpstr>Constantia</vt:lpstr>
      <vt:lpstr>Wingdings 2</vt:lpstr>
      <vt:lpstr>Trebuchet MS</vt:lpstr>
      <vt:lpstr>Wingdings</vt:lpstr>
      <vt:lpstr>Franklin Gothic Medium</vt:lpstr>
      <vt:lpstr>Franklin Gothic Book</vt:lpstr>
      <vt:lpstr>Corbel</vt:lpstr>
      <vt:lpstr>Wingdings 3</vt:lpstr>
      <vt:lpstr>Century Schoolbook</vt:lpstr>
      <vt:lpstr>Lucida Sans Unicode</vt:lpstr>
      <vt:lpstr>Verdana</vt:lpstr>
      <vt:lpstr>Lucida Sans</vt:lpstr>
      <vt:lpstr>Book Antiqua</vt:lpstr>
      <vt:lpstr>Flow</vt:lpstr>
      <vt:lpstr>Opulent</vt:lpstr>
      <vt:lpstr>Trek</vt:lpstr>
      <vt:lpstr>Module</vt:lpstr>
      <vt:lpstr>Oriel</vt:lpstr>
      <vt:lpstr>Concourse</vt:lpstr>
      <vt:lpstr>Apex</vt:lpstr>
      <vt:lpstr>Cyber-Safety</vt:lpstr>
      <vt:lpstr>General tips:</vt:lpstr>
      <vt:lpstr>Text and e-mail scams</vt:lpstr>
      <vt:lpstr>Premium rate texts being sent to my mobile: what should I do?</vt:lpstr>
      <vt:lpstr>Social Networking Websites.</vt:lpstr>
      <vt:lpstr>Personal Information: social networking websites e.g. facebook</vt:lpstr>
      <vt:lpstr>Break the code!</vt:lpstr>
      <vt:lpstr>Cyber Predators</vt:lpstr>
      <vt:lpstr>Cyber-bullying</vt:lpstr>
      <vt:lpstr>What to do...?</vt:lpstr>
      <vt:lpstr>Useful organisations and websites.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Cyber-Safety</dc:title>
  <dc:creator>DAVIS</dc:creator>
  <cp:lastModifiedBy>Rafal Zdroik</cp:lastModifiedBy>
  <cp:revision>13</cp:revision>
  <dcterms:created xsi:type="dcterms:W3CDTF">2012-02-11T16:43:42Z</dcterms:created>
  <dcterms:modified xsi:type="dcterms:W3CDTF">2023-03-02T17:17:54Z</dcterms:modified>
</cp:coreProperties>
</file>